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59" r:id="rId5"/>
    <p:sldId id="266" r:id="rId6"/>
    <p:sldId id="264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76" r:id="rId15"/>
    <p:sldId id="281" r:id="rId16"/>
    <p:sldId id="285" r:id="rId17"/>
    <p:sldId id="287" r:id="rId18"/>
    <p:sldId id="288" r:id="rId19"/>
    <p:sldId id="289" r:id="rId20"/>
    <p:sldId id="290" r:id="rId21"/>
    <p:sldId id="293" r:id="rId22"/>
    <p:sldId id="294" r:id="rId23"/>
    <p:sldId id="295" r:id="rId24"/>
    <p:sldId id="298" r:id="rId25"/>
    <p:sldId id="296" r:id="rId26"/>
    <p:sldId id="297" r:id="rId27"/>
    <p:sldId id="300" r:id="rId28"/>
    <p:sldId id="302" r:id="rId29"/>
    <p:sldId id="301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B1D682-F20B-4F2C-BC59-7C335B3D7FF9}">
          <p14:sldIdLst>
            <p14:sldId id="257"/>
            <p14:sldId id="258"/>
            <p14:sldId id="260"/>
            <p14:sldId id="259"/>
            <p14:sldId id="266"/>
            <p14:sldId id="264"/>
            <p14:sldId id="267"/>
            <p14:sldId id="268"/>
            <p14:sldId id="269"/>
            <p14:sldId id="270"/>
            <p14:sldId id="271"/>
            <p14:sldId id="273"/>
            <p14:sldId id="275"/>
            <p14:sldId id="276"/>
            <p14:sldId id="281"/>
            <p14:sldId id="285"/>
            <p14:sldId id="287"/>
            <p14:sldId id="288"/>
            <p14:sldId id="289"/>
            <p14:sldId id="290"/>
            <p14:sldId id="293"/>
            <p14:sldId id="294"/>
            <p14:sldId id="295"/>
            <p14:sldId id="298"/>
            <p14:sldId id="296"/>
            <p14:sldId id="297"/>
            <p14:sldId id="300"/>
            <p14:sldId id="302"/>
            <p14:sldId id="301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A77"/>
    <a:srgbClr val="7CB4DE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0E37A-710F-4BBD-8EE2-08686FF22281}" v="214" dt="2023-07-11T16:03:57.629"/>
    <p1510:client id="{DF1EFDAA-2FF8-4A0A-BEFB-A998C725529F}" v="15" dt="2023-07-11T16:12:59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947" autoAdjust="0"/>
  </p:normalViewPr>
  <p:slideViewPr>
    <p:cSldViewPr snapToGrid="0">
      <p:cViewPr varScale="1">
        <p:scale>
          <a:sx n="108" d="100"/>
          <a:sy n="108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B5195-8FD8-4E10-9C41-95B14F3F2C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9F6227-E0AA-4ED2-B7C7-C3120B82380D}">
      <dgm:prSet/>
      <dgm:spPr/>
      <dgm:t>
        <a:bodyPr/>
        <a:lstStyle/>
        <a:p>
          <a:r>
            <a:rPr lang="en-US" b="0" i="0" baseline="0" dirty="0"/>
            <a:t>Networking</a:t>
          </a:r>
          <a:endParaRPr lang="en-US" dirty="0"/>
        </a:p>
      </dgm:t>
    </dgm:pt>
    <dgm:pt modelId="{A4F72BAA-7D80-4047-9ED6-C99409C5950B}" type="parTrans" cxnId="{C4AFEA97-58DC-4EEA-8FE8-7110AA889F51}">
      <dgm:prSet/>
      <dgm:spPr/>
      <dgm:t>
        <a:bodyPr/>
        <a:lstStyle/>
        <a:p>
          <a:endParaRPr lang="en-US"/>
        </a:p>
      </dgm:t>
    </dgm:pt>
    <dgm:pt modelId="{6D134F0E-1E5C-4DC8-ACB6-04EE26C41458}" type="sibTrans" cxnId="{C4AFEA97-58DC-4EEA-8FE8-7110AA889F51}">
      <dgm:prSet/>
      <dgm:spPr/>
      <dgm:t>
        <a:bodyPr/>
        <a:lstStyle/>
        <a:p>
          <a:endParaRPr lang="en-US"/>
        </a:p>
      </dgm:t>
    </dgm:pt>
    <dgm:pt modelId="{CBCDE18E-E2BC-452A-9B06-5D91501BA543}">
      <dgm:prSet/>
      <dgm:spPr/>
      <dgm:t>
        <a:bodyPr/>
        <a:lstStyle/>
        <a:p>
          <a:r>
            <a:rPr lang="en-US" b="0" i="0" baseline="0"/>
            <a:t>Job interview</a:t>
          </a:r>
          <a:endParaRPr lang="en-US"/>
        </a:p>
      </dgm:t>
    </dgm:pt>
    <dgm:pt modelId="{3080DBD4-8B40-4A5F-BB4D-2B8008FD35D3}" type="parTrans" cxnId="{4A22907A-E57C-4305-BD51-DF23B13B6BF1}">
      <dgm:prSet/>
      <dgm:spPr/>
      <dgm:t>
        <a:bodyPr/>
        <a:lstStyle/>
        <a:p>
          <a:endParaRPr lang="en-US"/>
        </a:p>
      </dgm:t>
    </dgm:pt>
    <dgm:pt modelId="{A39EB23F-DC1C-4F0A-BAA7-87934090D953}" type="sibTrans" cxnId="{4A22907A-E57C-4305-BD51-DF23B13B6BF1}">
      <dgm:prSet/>
      <dgm:spPr/>
      <dgm:t>
        <a:bodyPr/>
        <a:lstStyle/>
        <a:p>
          <a:endParaRPr lang="en-US"/>
        </a:p>
      </dgm:t>
    </dgm:pt>
    <dgm:pt modelId="{74607AD6-4216-466E-B7BF-F94F01ECE741}">
      <dgm:prSet/>
      <dgm:spPr/>
      <dgm:t>
        <a:bodyPr/>
        <a:lstStyle/>
        <a:p>
          <a:r>
            <a:rPr lang="en-US" b="0" i="0" baseline="0"/>
            <a:t>Overall tips</a:t>
          </a:r>
          <a:endParaRPr lang="en-US"/>
        </a:p>
      </dgm:t>
    </dgm:pt>
    <dgm:pt modelId="{E1492724-DC97-4252-958F-B5BF770E4CE0}" type="parTrans" cxnId="{5610DE4B-2335-4318-9EC2-D7A179A1AF3E}">
      <dgm:prSet/>
      <dgm:spPr/>
      <dgm:t>
        <a:bodyPr/>
        <a:lstStyle/>
        <a:p>
          <a:endParaRPr lang="en-US"/>
        </a:p>
      </dgm:t>
    </dgm:pt>
    <dgm:pt modelId="{42903EDF-E55F-49DA-93D4-03CC31D44AB7}" type="sibTrans" cxnId="{5610DE4B-2335-4318-9EC2-D7A179A1AF3E}">
      <dgm:prSet/>
      <dgm:spPr/>
      <dgm:t>
        <a:bodyPr/>
        <a:lstStyle/>
        <a:p>
          <a:endParaRPr lang="en-US"/>
        </a:p>
      </dgm:t>
    </dgm:pt>
    <dgm:pt modelId="{E3D79E75-0C6B-4A8F-B729-914E22B1965A}">
      <dgm:prSet/>
      <dgm:spPr/>
      <dgm:t>
        <a:bodyPr/>
        <a:lstStyle/>
        <a:p>
          <a:r>
            <a:rPr lang="en-US" b="0" i="0" baseline="0"/>
            <a:t>LinkedIn</a:t>
          </a:r>
          <a:endParaRPr lang="en-US"/>
        </a:p>
      </dgm:t>
    </dgm:pt>
    <dgm:pt modelId="{A7E8B974-6360-4E01-B5BE-0339C5FED89E}" type="parTrans" cxnId="{6281CE1C-89EB-4496-8E72-BC9779D9640D}">
      <dgm:prSet/>
      <dgm:spPr/>
      <dgm:t>
        <a:bodyPr/>
        <a:lstStyle/>
        <a:p>
          <a:endParaRPr lang="en-US"/>
        </a:p>
      </dgm:t>
    </dgm:pt>
    <dgm:pt modelId="{FF92604C-797C-485F-A81A-27D7ECDF6104}" type="sibTrans" cxnId="{6281CE1C-89EB-4496-8E72-BC9779D9640D}">
      <dgm:prSet/>
      <dgm:spPr/>
      <dgm:t>
        <a:bodyPr/>
        <a:lstStyle/>
        <a:p>
          <a:endParaRPr lang="en-US"/>
        </a:p>
      </dgm:t>
    </dgm:pt>
    <dgm:pt modelId="{E41FB8DC-599D-4554-887E-3ACEEA8FF86F}">
      <dgm:prSet/>
      <dgm:spPr/>
      <dgm:t>
        <a:bodyPr/>
        <a:lstStyle/>
        <a:p>
          <a:r>
            <a:rPr lang="en-US" b="0" i="0" baseline="0" dirty="0"/>
            <a:t>Additional resources</a:t>
          </a:r>
          <a:endParaRPr lang="en-US" dirty="0"/>
        </a:p>
      </dgm:t>
    </dgm:pt>
    <dgm:pt modelId="{6E17B31A-F23E-47B5-AF80-9FD3CDAAF6A4}" type="parTrans" cxnId="{CB1A5A71-8A03-4F16-B6AA-B9A7AE58DE9B}">
      <dgm:prSet/>
      <dgm:spPr/>
      <dgm:t>
        <a:bodyPr/>
        <a:lstStyle/>
        <a:p>
          <a:endParaRPr lang="en-US"/>
        </a:p>
      </dgm:t>
    </dgm:pt>
    <dgm:pt modelId="{29BDFA5E-D938-42D6-8319-EA8AC2DA2565}" type="sibTrans" cxnId="{CB1A5A71-8A03-4F16-B6AA-B9A7AE58DE9B}">
      <dgm:prSet/>
      <dgm:spPr/>
      <dgm:t>
        <a:bodyPr/>
        <a:lstStyle/>
        <a:p>
          <a:endParaRPr lang="en-US"/>
        </a:p>
      </dgm:t>
    </dgm:pt>
    <dgm:pt modelId="{00D35D43-9E30-4330-8EE6-C6074757909B}">
      <dgm:prSet/>
      <dgm:spPr/>
      <dgm:t>
        <a:bodyPr/>
        <a:lstStyle/>
        <a:p>
          <a:r>
            <a:rPr lang="en-US" b="0" i="0" baseline="0"/>
            <a:t>Final remarks</a:t>
          </a:r>
          <a:endParaRPr lang="en-US"/>
        </a:p>
      </dgm:t>
    </dgm:pt>
    <dgm:pt modelId="{C2B36E81-A52B-4321-AAC9-031AA071F24C}" type="parTrans" cxnId="{A762BF8E-7441-4BD4-BD1D-2F1CD885E883}">
      <dgm:prSet/>
      <dgm:spPr/>
      <dgm:t>
        <a:bodyPr/>
        <a:lstStyle/>
        <a:p>
          <a:endParaRPr lang="en-US"/>
        </a:p>
      </dgm:t>
    </dgm:pt>
    <dgm:pt modelId="{DD62A8B2-FCE0-4B30-9AAF-27BBA7C9B163}" type="sibTrans" cxnId="{A762BF8E-7441-4BD4-BD1D-2F1CD885E883}">
      <dgm:prSet/>
      <dgm:spPr/>
      <dgm:t>
        <a:bodyPr/>
        <a:lstStyle/>
        <a:p>
          <a:endParaRPr lang="en-US"/>
        </a:p>
      </dgm:t>
    </dgm:pt>
    <dgm:pt modelId="{539D6E32-3A1E-4874-87A3-0F13BE945C6C}">
      <dgm:prSet/>
      <dgm:spPr/>
      <dgm:t>
        <a:bodyPr/>
        <a:lstStyle/>
        <a:p>
          <a:r>
            <a:rPr lang="en-US" b="0" i="0" baseline="0" dirty="0"/>
            <a:t>Personal branding</a:t>
          </a:r>
          <a:endParaRPr lang="en-US" dirty="0"/>
        </a:p>
      </dgm:t>
    </dgm:pt>
    <dgm:pt modelId="{22296565-D30F-482F-BE38-197937783AE1}" type="parTrans" cxnId="{17A3161D-136E-4FCF-8780-E976C8079A14}">
      <dgm:prSet/>
      <dgm:spPr/>
      <dgm:t>
        <a:bodyPr/>
        <a:lstStyle/>
        <a:p>
          <a:endParaRPr lang="en-US"/>
        </a:p>
      </dgm:t>
    </dgm:pt>
    <dgm:pt modelId="{33FA286B-A4BD-4461-BF8F-4D0BC4144390}" type="sibTrans" cxnId="{17A3161D-136E-4FCF-8780-E976C8079A14}">
      <dgm:prSet/>
      <dgm:spPr/>
      <dgm:t>
        <a:bodyPr/>
        <a:lstStyle/>
        <a:p>
          <a:endParaRPr lang="en-US"/>
        </a:p>
      </dgm:t>
    </dgm:pt>
    <dgm:pt modelId="{E0FBE68A-B76A-4E95-8CC9-D1696CCF5B8B}">
      <dgm:prSet/>
      <dgm:spPr/>
      <dgm:t>
        <a:bodyPr/>
        <a:lstStyle/>
        <a:p>
          <a:r>
            <a:rPr lang="en-US" b="0" i="0" baseline="0" dirty="0"/>
            <a:t>The Job Interview</a:t>
          </a:r>
          <a:endParaRPr lang="en-US" dirty="0"/>
        </a:p>
      </dgm:t>
    </dgm:pt>
    <dgm:pt modelId="{EDB76E12-F6D3-40D6-85EA-19E4F9620020}" type="parTrans" cxnId="{E5CDEF7C-5EF2-447C-BCF3-89943D8B6FEF}">
      <dgm:prSet/>
      <dgm:spPr/>
      <dgm:t>
        <a:bodyPr/>
        <a:lstStyle/>
        <a:p>
          <a:endParaRPr lang="en-US"/>
        </a:p>
      </dgm:t>
    </dgm:pt>
    <dgm:pt modelId="{3873B405-5B37-496E-8A5A-EB316B29E670}" type="sibTrans" cxnId="{E5CDEF7C-5EF2-447C-BCF3-89943D8B6FEF}">
      <dgm:prSet/>
      <dgm:spPr/>
      <dgm:t>
        <a:bodyPr/>
        <a:lstStyle/>
        <a:p>
          <a:endParaRPr lang="en-US"/>
        </a:p>
      </dgm:t>
    </dgm:pt>
    <dgm:pt modelId="{DA0CAAC6-3E70-4721-9729-0F6B3D41174B}">
      <dgm:prSet/>
      <dgm:spPr/>
      <dgm:t>
        <a:bodyPr/>
        <a:lstStyle/>
        <a:p>
          <a:r>
            <a:rPr lang="en-US" b="0" i="0" baseline="0" dirty="0"/>
            <a:t>Cover letters</a:t>
          </a:r>
          <a:endParaRPr lang="en-US" dirty="0"/>
        </a:p>
      </dgm:t>
    </dgm:pt>
    <dgm:pt modelId="{674AB4FA-0642-4C7B-B9A9-7148DCBF49F3}" type="parTrans" cxnId="{E2644596-FE15-4F7A-9F77-6B036E3BF412}">
      <dgm:prSet/>
      <dgm:spPr/>
      <dgm:t>
        <a:bodyPr/>
        <a:lstStyle/>
        <a:p>
          <a:endParaRPr lang="en-US"/>
        </a:p>
      </dgm:t>
    </dgm:pt>
    <dgm:pt modelId="{891BEFE8-DD02-415E-B743-A616C55312FE}" type="sibTrans" cxnId="{E2644596-FE15-4F7A-9F77-6B036E3BF412}">
      <dgm:prSet/>
      <dgm:spPr/>
      <dgm:t>
        <a:bodyPr/>
        <a:lstStyle/>
        <a:p>
          <a:endParaRPr lang="en-US"/>
        </a:p>
      </dgm:t>
    </dgm:pt>
    <dgm:pt modelId="{25BF46E1-4866-41EF-AE40-74EBF5F47205}">
      <dgm:prSet/>
      <dgm:spPr/>
      <dgm:t>
        <a:bodyPr/>
        <a:lstStyle/>
        <a:p>
          <a:r>
            <a:rPr lang="en-US" b="0" i="0" baseline="0" dirty="0"/>
            <a:t>Resumes</a:t>
          </a:r>
          <a:endParaRPr lang="en-US" dirty="0"/>
        </a:p>
      </dgm:t>
    </dgm:pt>
    <dgm:pt modelId="{A34EECF3-9193-401D-B7BE-2886FE348B6B}" type="parTrans" cxnId="{E26EE0EA-6E84-403F-BEEC-E0A92F452920}">
      <dgm:prSet/>
      <dgm:spPr/>
      <dgm:t>
        <a:bodyPr/>
        <a:lstStyle/>
        <a:p>
          <a:endParaRPr lang="en-US"/>
        </a:p>
      </dgm:t>
    </dgm:pt>
    <dgm:pt modelId="{DDDC6381-82B2-4F64-9066-2248A142B5E1}" type="sibTrans" cxnId="{E26EE0EA-6E84-403F-BEEC-E0A92F452920}">
      <dgm:prSet/>
      <dgm:spPr/>
      <dgm:t>
        <a:bodyPr/>
        <a:lstStyle/>
        <a:p>
          <a:endParaRPr lang="en-US"/>
        </a:p>
      </dgm:t>
    </dgm:pt>
    <dgm:pt modelId="{E1D5FC9A-7695-40F7-B82F-DA52463277F2}">
      <dgm:prSet/>
      <dgm:spPr/>
      <dgm:t>
        <a:bodyPr/>
        <a:lstStyle/>
        <a:p>
          <a:r>
            <a:rPr lang="en-US" b="0" i="0" baseline="0" dirty="0"/>
            <a:t>Phrases to assist</a:t>
          </a:r>
          <a:endParaRPr lang="en-US" dirty="0"/>
        </a:p>
      </dgm:t>
    </dgm:pt>
    <dgm:pt modelId="{6AABCE1E-B1FB-449B-94B3-5D72189020E3}" type="parTrans" cxnId="{D3914F21-5D71-4E6B-BE85-FAED9A10087B}">
      <dgm:prSet/>
      <dgm:spPr/>
      <dgm:t>
        <a:bodyPr/>
        <a:lstStyle/>
        <a:p>
          <a:endParaRPr lang="en-US"/>
        </a:p>
      </dgm:t>
    </dgm:pt>
    <dgm:pt modelId="{6787991B-2513-4DB7-8542-4F8F14D2E9F2}" type="sibTrans" cxnId="{D3914F21-5D71-4E6B-BE85-FAED9A10087B}">
      <dgm:prSet/>
      <dgm:spPr/>
      <dgm:t>
        <a:bodyPr/>
        <a:lstStyle/>
        <a:p>
          <a:endParaRPr lang="en-US"/>
        </a:p>
      </dgm:t>
    </dgm:pt>
    <dgm:pt modelId="{5185DC3E-C8E2-4737-8FB9-D5A69B9161B7}">
      <dgm:prSet/>
      <dgm:spPr/>
      <dgm:t>
        <a:bodyPr/>
        <a:lstStyle/>
        <a:p>
          <a:r>
            <a:rPr lang="en-US" b="0" i="0" baseline="0" dirty="0"/>
            <a:t>Converting Military to Civilian Terms</a:t>
          </a:r>
          <a:endParaRPr lang="en-US" dirty="0"/>
        </a:p>
      </dgm:t>
    </dgm:pt>
    <dgm:pt modelId="{65B7E2DC-B8E6-42C7-A45E-8FEB36391FCD}" type="parTrans" cxnId="{0B227347-939E-4021-8E2A-8CF995734C04}">
      <dgm:prSet/>
      <dgm:spPr/>
      <dgm:t>
        <a:bodyPr/>
        <a:lstStyle/>
        <a:p>
          <a:endParaRPr lang="en-US"/>
        </a:p>
      </dgm:t>
    </dgm:pt>
    <dgm:pt modelId="{A8DB60DF-069C-4979-B1D7-F4EA95EFEF40}" type="sibTrans" cxnId="{0B227347-939E-4021-8E2A-8CF995734C04}">
      <dgm:prSet/>
      <dgm:spPr/>
      <dgm:t>
        <a:bodyPr/>
        <a:lstStyle/>
        <a:p>
          <a:endParaRPr lang="en-US"/>
        </a:p>
      </dgm:t>
    </dgm:pt>
    <dgm:pt modelId="{2DB6F3D0-1A4F-458D-AA8F-EC31A173A445}">
      <dgm:prSet/>
      <dgm:spPr/>
      <dgm:t>
        <a:bodyPr/>
        <a:lstStyle/>
        <a:p>
          <a:r>
            <a:rPr lang="en-US" b="0" i="0" baseline="0" dirty="0"/>
            <a:t>Facing Recruiter Feedback with Grace</a:t>
          </a:r>
          <a:endParaRPr lang="en-US" dirty="0"/>
        </a:p>
      </dgm:t>
    </dgm:pt>
    <dgm:pt modelId="{3DE45F35-DB0E-4CB2-8B39-D15936D6FF49}" type="parTrans" cxnId="{D5372575-7727-44CE-8B78-939589383811}">
      <dgm:prSet/>
      <dgm:spPr/>
      <dgm:t>
        <a:bodyPr/>
        <a:lstStyle/>
        <a:p>
          <a:endParaRPr lang="en-US"/>
        </a:p>
      </dgm:t>
    </dgm:pt>
    <dgm:pt modelId="{EBDBE5FE-FAB3-42C1-BF42-E4985A2B5938}" type="sibTrans" cxnId="{D5372575-7727-44CE-8B78-939589383811}">
      <dgm:prSet/>
      <dgm:spPr/>
      <dgm:t>
        <a:bodyPr/>
        <a:lstStyle/>
        <a:p>
          <a:endParaRPr lang="en-US"/>
        </a:p>
      </dgm:t>
    </dgm:pt>
    <dgm:pt modelId="{4090F4F6-CF2F-4469-9374-E170065ACE6C}">
      <dgm:prSet/>
      <dgm:spPr/>
      <dgm:t>
        <a:bodyPr/>
        <a:lstStyle/>
        <a:p>
          <a:r>
            <a:rPr lang="en-US" b="0" i="0" baseline="0" dirty="0"/>
            <a:t>Fields to Consider</a:t>
          </a:r>
          <a:endParaRPr lang="en-US" dirty="0"/>
        </a:p>
      </dgm:t>
    </dgm:pt>
    <dgm:pt modelId="{3FE4A79C-A680-457F-AA62-CC25ACF268A1}" type="parTrans" cxnId="{E77D9159-C001-442A-BB12-38E0EF7BBC5C}">
      <dgm:prSet/>
      <dgm:spPr/>
      <dgm:t>
        <a:bodyPr/>
        <a:lstStyle/>
        <a:p>
          <a:endParaRPr lang="en-US"/>
        </a:p>
      </dgm:t>
    </dgm:pt>
    <dgm:pt modelId="{97F8EB72-20B4-4CAE-9B51-F50148907B83}" type="sibTrans" cxnId="{E77D9159-C001-442A-BB12-38E0EF7BBC5C}">
      <dgm:prSet/>
      <dgm:spPr/>
      <dgm:t>
        <a:bodyPr/>
        <a:lstStyle/>
        <a:p>
          <a:endParaRPr lang="en-US"/>
        </a:p>
      </dgm:t>
    </dgm:pt>
    <dgm:pt modelId="{48419E8A-14C8-45C4-AF71-2A6A6F7DE4D4}" type="pres">
      <dgm:prSet presAssocID="{927B5195-8FD8-4E10-9C41-95B14F3F2C52}" presName="linear" presStyleCnt="0">
        <dgm:presLayoutVars>
          <dgm:animLvl val="lvl"/>
          <dgm:resizeHandles val="exact"/>
        </dgm:presLayoutVars>
      </dgm:prSet>
      <dgm:spPr/>
    </dgm:pt>
    <dgm:pt modelId="{2E8C36CD-6BB2-44A3-A3EA-FCB8936D5FEF}" type="pres">
      <dgm:prSet presAssocID="{3B9F6227-E0AA-4ED2-B7C7-C3120B82380D}" presName="parentText" presStyleLbl="node1" presStyleIdx="0" presStyleCnt="14" custLinFactNeighborX="-51" custLinFactNeighborY="-38492">
        <dgm:presLayoutVars>
          <dgm:chMax val="0"/>
          <dgm:bulletEnabled val="1"/>
        </dgm:presLayoutVars>
      </dgm:prSet>
      <dgm:spPr/>
    </dgm:pt>
    <dgm:pt modelId="{7206847B-1477-4530-9571-870DA9C0298A}" type="pres">
      <dgm:prSet presAssocID="{6D134F0E-1E5C-4DC8-ACB6-04EE26C41458}" presName="spacer" presStyleCnt="0"/>
      <dgm:spPr/>
    </dgm:pt>
    <dgm:pt modelId="{CBDEE40D-C8CC-4A91-9956-4B6F4DAF868C}" type="pres">
      <dgm:prSet presAssocID="{CBCDE18E-E2BC-452A-9B06-5D91501BA543}" presName="parentText" presStyleLbl="node1" presStyleIdx="1" presStyleCnt="14" custLinFactY="-3877" custLinFactNeighborX="-51" custLinFactNeighborY="-100000">
        <dgm:presLayoutVars>
          <dgm:chMax val="0"/>
          <dgm:bulletEnabled val="1"/>
        </dgm:presLayoutVars>
      </dgm:prSet>
      <dgm:spPr/>
    </dgm:pt>
    <dgm:pt modelId="{512085D6-9978-4B9B-9085-2EC6D38AB73F}" type="pres">
      <dgm:prSet presAssocID="{A39EB23F-DC1C-4F0A-BAA7-87934090D953}" presName="spacer" presStyleCnt="0"/>
      <dgm:spPr/>
    </dgm:pt>
    <dgm:pt modelId="{041972CF-D2AF-45BA-BE8F-23E280D06A4F}" type="pres">
      <dgm:prSet presAssocID="{74607AD6-4216-466E-B7BF-F94F01ECE741}" presName="parentText" presStyleLbl="node1" presStyleIdx="2" presStyleCnt="14" custLinFactY="-29320" custLinFactNeighborX="-51" custLinFactNeighborY="-100000">
        <dgm:presLayoutVars>
          <dgm:chMax val="0"/>
          <dgm:bulletEnabled val="1"/>
        </dgm:presLayoutVars>
      </dgm:prSet>
      <dgm:spPr/>
    </dgm:pt>
    <dgm:pt modelId="{4635DA5C-12B9-4A64-8138-625B2A63D305}" type="pres">
      <dgm:prSet presAssocID="{42903EDF-E55F-49DA-93D4-03CC31D44AB7}" presName="spacer" presStyleCnt="0"/>
      <dgm:spPr/>
    </dgm:pt>
    <dgm:pt modelId="{0DAEB7E3-46DC-4693-85AF-E8454566061D}" type="pres">
      <dgm:prSet presAssocID="{E3D79E75-0C6B-4A8F-B729-914E22B1965A}" presName="parentText" presStyleLbl="node1" presStyleIdx="3" presStyleCnt="14" custLinFactY="-41025" custLinFactNeighborX="-51" custLinFactNeighborY="-100000">
        <dgm:presLayoutVars>
          <dgm:chMax val="0"/>
          <dgm:bulletEnabled val="1"/>
        </dgm:presLayoutVars>
      </dgm:prSet>
      <dgm:spPr/>
    </dgm:pt>
    <dgm:pt modelId="{E71718A2-94CE-4739-B052-B7AA9E767249}" type="pres">
      <dgm:prSet presAssocID="{FF92604C-797C-485F-A81A-27D7ECDF6104}" presName="spacer" presStyleCnt="0"/>
      <dgm:spPr/>
    </dgm:pt>
    <dgm:pt modelId="{9447C16A-4EA5-4E15-836C-10D04C028029}" type="pres">
      <dgm:prSet presAssocID="{E41FB8DC-599D-4554-887E-3ACEEA8FF86F}" presName="parentText" presStyleLbl="node1" presStyleIdx="4" presStyleCnt="14" custLinFactY="623030" custLinFactNeighborX="-51" custLinFactNeighborY="700000">
        <dgm:presLayoutVars>
          <dgm:chMax val="0"/>
          <dgm:bulletEnabled val="1"/>
        </dgm:presLayoutVars>
      </dgm:prSet>
      <dgm:spPr/>
    </dgm:pt>
    <dgm:pt modelId="{FE96B36D-A7AE-4FDE-8A31-736172B81324}" type="pres">
      <dgm:prSet presAssocID="{29BDFA5E-D938-42D6-8319-EA8AC2DA2565}" presName="spacer" presStyleCnt="0"/>
      <dgm:spPr/>
    </dgm:pt>
    <dgm:pt modelId="{67867960-53FB-4FEA-8879-DDBEB9C65DB7}" type="pres">
      <dgm:prSet presAssocID="{00D35D43-9E30-4330-8EE6-C6074757909B}" presName="parentText" presStyleLbl="node1" presStyleIdx="5" presStyleCnt="14" custLinFactY="610528" custLinFactNeighborX="-51" custLinFactNeighborY="700000">
        <dgm:presLayoutVars>
          <dgm:chMax val="0"/>
          <dgm:bulletEnabled val="1"/>
        </dgm:presLayoutVars>
      </dgm:prSet>
      <dgm:spPr/>
    </dgm:pt>
    <dgm:pt modelId="{4FB3B493-146E-452C-BA62-7C22BC53D1F5}" type="pres">
      <dgm:prSet presAssocID="{DD62A8B2-FCE0-4B30-9AAF-27BBA7C9B163}" presName="spacer" presStyleCnt="0"/>
      <dgm:spPr/>
    </dgm:pt>
    <dgm:pt modelId="{937E920B-7F20-4C1E-AFE8-ED64CFF549DF}" type="pres">
      <dgm:prSet presAssocID="{539D6E32-3A1E-4874-87A3-0F13BE945C6C}" presName="parentText" presStyleLbl="node1" presStyleIdx="6" presStyleCnt="14" custLinFactY="-262715" custLinFactNeighborX="-51" custLinFactNeighborY="-300000">
        <dgm:presLayoutVars>
          <dgm:chMax val="0"/>
          <dgm:bulletEnabled val="1"/>
        </dgm:presLayoutVars>
      </dgm:prSet>
      <dgm:spPr/>
    </dgm:pt>
    <dgm:pt modelId="{6ABD3F3B-ADAC-4DBC-927A-6D168A5D9988}" type="pres">
      <dgm:prSet presAssocID="{33FA286B-A4BD-4461-BF8F-4D0BC4144390}" presName="spacer" presStyleCnt="0"/>
      <dgm:spPr/>
    </dgm:pt>
    <dgm:pt modelId="{E2CDC85E-30D7-4CB8-85E6-E5AE9BFC7EC0}" type="pres">
      <dgm:prSet presAssocID="{E0FBE68A-B76A-4E95-8CC9-D1696CCF5B8B}" presName="parentText" presStyleLbl="node1" presStyleIdx="7" presStyleCnt="14" custLinFactY="54839" custLinFactNeighborX="-51" custLinFactNeighborY="100000">
        <dgm:presLayoutVars>
          <dgm:chMax val="0"/>
          <dgm:bulletEnabled val="1"/>
        </dgm:presLayoutVars>
      </dgm:prSet>
      <dgm:spPr/>
    </dgm:pt>
    <dgm:pt modelId="{AA5B94FE-8CC1-4587-98F7-8C1FE906205A}" type="pres">
      <dgm:prSet presAssocID="{3873B405-5B37-496E-8A5A-EB316B29E670}" presName="spacer" presStyleCnt="0"/>
      <dgm:spPr/>
    </dgm:pt>
    <dgm:pt modelId="{DE11B8B9-0AE4-40D7-A18A-445E0D07C160}" type="pres">
      <dgm:prSet presAssocID="{E1D5FC9A-7695-40F7-B82F-DA52463277F2}" presName="parentText" presStyleLbl="node1" presStyleIdx="8" presStyleCnt="14" custLinFactY="-204282" custLinFactNeighborX="-51" custLinFactNeighborY="-300000">
        <dgm:presLayoutVars>
          <dgm:chMax val="0"/>
          <dgm:bulletEnabled val="1"/>
        </dgm:presLayoutVars>
      </dgm:prSet>
      <dgm:spPr/>
    </dgm:pt>
    <dgm:pt modelId="{9BA81E9F-83BE-45B1-8013-F8DB3F8B9A82}" type="pres">
      <dgm:prSet presAssocID="{6787991B-2513-4DB7-8542-4F8F14D2E9F2}" presName="spacer" presStyleCnt="0"/>
      <dgm:spPr/>
    </dgm:pt>
    <dgm:pt modelId="{CA13F3C4-7425-4EFF-B802-FC7AB93158DD}" type="pres">
      <dgm:prSet presAssocID="{DA0CAAC6-3E70-4721-9729-0F6B3D41174B}" presName="parentText" presStyleLbl="node1" presStyleIdx="9" presStyleCnt="14" custLinFactY="-477448" custLinFactNeighborX="-51" custLinFactNeighborY="-500000">
        <dgm:presLayoutVars>
          <dgm:chMax val="0"/>
          <dgm:bulletEnabled val="1"/>
        </dgm:presLayoutVars>
      </dgm:prSet>
      <dgm:spPr/>
    </dgm:pt>
    <dgm:pt modelId="{BAB50421-06A0-4F8A-986D-0EBDB4A0BC8A}" type="pres">
      <dgm:prSet presAssocID="{891BEFE8-DD02-415E-B743-A616C55312FE}" presName="spacer" presStyleCnt="0"/>
      <dgm:spPr/>
    </dgm:pt>
    <dgm:pt modelId="{ABAA3035-51E9-49F9-9A60-E0F87F1DF177}" type="pres">
      <dgm:prSet presAssocID="{25BF46E1-4866-41EF-AE40-74EBF5F47205}" presName="parentText" presStyleLbl="node1" presStyleIdx="10" presStyleCnt="14" custLinFactY="-498759" custLinFactNeighborX="6091" custLinFactNeighborY="-500000">
        <dgm:presLayoutVars>
          <dgm:chMax val="0"/>
          <dgm:bulletEnabled val="1"/>
        </dgm:presLayoutVars>
      </dgm:prSet>
      <dgm:spPr/>
    </dgm:pt>
    <dgm:pt modelId="{8F2057F1-AB68-406A-ACF0-343676D65B9C}" type="pres">
      <dgm:prSet presAssocID="{DDDC6381-82B2-4F64-9066-2248A142B5E1}" presName="spacer" presStyleCnt="0"/>
      <dgm:spPr/>
    </dgm:pt>
    <dgm:pt modelId="{2E92F1BC-B4FB-4633-9ACD-4A24C2AD52FF}" type="pres">
      <dgm:prSet presAssocID="{5185DC3E-C8E2-4737-8FB9-D5A69B9161B7}" presName="parentText" presStyleLbl="node1" presStyleIdx="11" presStyleCnt="14" custLinFactY="-418631" custLinFactNeighborX="-51" custLinFactNeighborY="-500000">
        <dgm:presLayoutVars>
          <dgm:chMax val="0"/>
          <dgm:bulletEnabled val="1"/>
        </dgm:presLayoutVars>
      </dgm:prSet>
      <dgm:spPr/>
    </dgm:pt>
    <dgm:pt modelId="{4FDFCC24-467E-4983-9D43-834DADB75CEB}" type="pres">
      <dgm:prSet presAssocID="{A8DB60DF-069C-4979-B1D7-F4EA95EFEF40}" presName="spacer" presStyleCnt="0"/>
      <dgm:spPr/>
    </dgm:pt>
    <dgm:pt modelId="{15C87BC0-3326-4910-B1C8-CD1E197AE0C7}" type="pres">
      <dgm:prSet presAssocID="{2DB6F3D0-1A4F-458D-AA8F-EC31A173A445}" presName="parentText" presStyleLbl="node1" presStyleIdx="12" presStyleCnt="14" custLinFactY="-345161" custLinFactNeighborX="-51" custLinFactNeighborY="-400000">
        <dgm:presLayoutVars>
          <dgm:chMax val="0"/>
          <dgm:bulletEnabled val="1"/>
        </dgm:presLayoutVars>
      </dgm:prSet>
      <dgm:spPr/>
    </dgm:pt>
    <dgm:pt modelId="{F9289E32-DAF0-4349-A0BD-F9C6392F1EBB}" type="pres">
      <dgm:prSet presAssocID="{EBDBE5FE-FAB3-42C1-BF42-E4985A2B5938}" presName="spacer" presStyleCnt="0"/>
      <dgm:spPr/>
    </dgm:pt>
    <dgm:pt modelId="{04266D29-5CE4-4E4D-ADD7-D5560CF6EE0C}" type="pres">
      <dgm:prSet presAssocID="{4090F4F6-CF2F-4469-9374-E170065ACE6C}" presName="parentText" presStyleLbl="node1" presStyleIdx="13" presStyleCnt="14" custLinFactY="-355806" custLinFactNeighborX="-51" custLinFactNeighborY="-400000">
        <dgm:presLayoutVars>
          <dgm:chMax val="0"/>
          <dgm:bulletEnabled val="1"/>
        </dgm:presLayoutVars>
      </dgm:prSet>
      <dgm:spPr/>
    </dgm:pt>
  </dgm:ptLst>
  <dgm:cxnLst>
    <dgm:cxn modelId="{6281CE1C-89EB-4496-8E72-BC9779D9640D}" srcId="{927B5195-8FD8-4E10-9C41-95B14F3F2C52}" destId="{E3D79E75-0C6B-4A8F-B729-914E22B1965A}" srcOrd="3" destOrd="0" parTransId="{A7E8B974-6360-4E01-B5BE-0339C5FED89E}" sibTransId="{FF92604C-797C-485F-A81A-27D7ECDF6104}"/>
    <dgm:cxn modelId="{17A3161D-136E-4FCF-8780-E976C8079A14}" srcId="{927B5195-8FD8-4E10-9C41-95B14F3F2C52}" destId="{539D6E32-3A1E-4874-87A3-0F13BE945C6C}" srcOrd="6" destOrd="0" parTransId="{22296565-D30F-482F-BE38-197937783AE1}" sibTransId="{33FA286B-A4BD-4461-BF8F-4D0BC4144390}"/>
    <dgm:cxn modelId="{D3914F21-5D71-4E6B-BE85-FAED9A10087B}" srcId="{927B5195-8FD8-4E10-9C41-95B14F3F2C52}" destId="{E1D5FC9A-7695-40F7-B82F-DA52463277F2}" srcOrd="8" destOrd="0" parTransId="{6AABCE1E-B1FB-449B-94B3-5D72189020E3}" sibTransId="{6787991B-2513-4DB7-8542-4F8F14D2E9F2}"/>
    <dgm:cxn modelId="{CF371326-52EB-42B3-B07C-1AA10B1915F9}" type="presOf" srcId="{00D35D43-9E30-4330-8EE6-C6074757909B}" destId="{67867960-53FB-4FEA-8879-DDBEB9C65DB7}" srcOrd="0" destOrd="0" presId="urn:microsoft.com/office/officeart/2005/8/layout/vList2"/>
    <dgm:cxn modelId="{34DA242B-DB91-4E52-9097-0EEC1A45D9C1}" type="presOf" srcId="{74607AD6-4216-466E-B7BF-F94F01ECE741}" destId="{041972CF-D2AF-45BA-BE8F-23E280D06A4F}" srcOrd="0" destOrd="0" presId="urn:microsoft.com/office/officeart/2005/8/layout/vList2"/>
    <dgm:cxn modelId="{B3001D3D-75D1-41AC-97CB-AEEAC7B691F5}" type="presOf" srcId="{2DB6F3D0-1A4F-458D-AA8F-EC31A173A445}" destId="{15C87BC0-3326-4910-B1C8-CD1E197AE0C7}" srcOrd="0" destOrd="0" presId="urn:microsoft.com/office/officeart/2005/8/layout/vList2"/>
    <dgm:cxn modelId="{7D6B8E5C-55B6-451C-8251-CCFC11D1F36F}" type="presOf" srcId="{E0FBE68A-B76A-4E95-8CC9-D1696CCF5B8B}" destId="{E2CDC85E-30D7-4CB8-85E6-E5AE9BFC7EC0}" srcOrd="0" destOrd="0" presId="urn:microsoft.com/office/officeart/2005/8/layout/vList2"/>
    <dgm:cxn modelId="{A3D48743-06CB-407B-94A0-9378AF4A9EFB}" type="presOf" srcId="{25BF46E1-4866-41EF-AE40-74EBF5F47205}" destId="{ABAA3035-51E9-49F9-9A60-E0F87F1DF177}" srcOrd="0" destOrd="0" presId="urn:microsoft.com/office/officeart/2005/8/layout/vList2"/>
    <dgm:cxn modelId="{0B227347-939E-4021-8E2A-8CF995734C04}" srcId="{927B5195-8FD8-4E10-9C41-95B14F3F2C52}" destId="{5185DC3E-C8E2-4737-8FB9-D5A69B9161B7}" srcOrd="11" destOrd="0" parTransId="{65B7E2DC-B8E6-42C7-A45E-8FEB36391FCD}" sibTransId="{A8DB60DF-069C-4979-B1D7-F4EA95EFEF40}"/>
    <dgm:cxn modelId="{5610DE4B-2335-4318-9EC2-D7A179A1AF3E}" srcId="{927B5195-8FD8-4E10-9C41-95B14F3F2C52}" destId="{74607AD6-4216-466E-B7BF-F94F01ECE741}" srcOrd="2" destOrd="0" parTransId="{E1492724-DC97-4252-958F-B5BF770E4CE0}" sibTransId="{42903EDF-E55F-49DA-93D4-03CC31D44AB7}"/>
    <dgm:cxn modelId="{4C036C4F-990A-4023-A500-884988BC2E1C}" type="presOf" srcId="{539D6E32-3A1E-4874-87A3-0F13BE945C6C}" destId="{937E920B-7F20-4C1E-AFE8-ED64CFF549DF}" srcOrd="0" destOrd="0" presId="urn:microsoft.com/office/officeart/2005/8/layout/vList2"/>
    <dgm:cxn modelId="{CB1A5A71-8A03-4F16-B6AA-B9A7AE58DE9B}" srcId="{927B5195-8FD8-4E10-9C41-95B14F3F2C52}" destId="{E41FB8DC-599D-4554-887E-3ACEEA8FF86F}" srcOrd="4" destOrd="0" parTransId="{6E17B31A-F23E-47B5-AF80-9FD3CDAAF6A4}" sibTransId="{29BDFA5E-D938-42D6-8319-EA8AC2DA2565}"/>
    <dgm:cxn modelId="{C2272653-BB69-465D-B9E2-2FAAB879505C}" type="presOf" srcId="{E3D79E75-0C6B-4A8F-B729-914E22B1965A}" destId="{0DAEB7E3-46DC-4693-85AF-E8454566061D}" srcOrd="0" destOrd="0" presId="urn:microsoft.com/office/officeart/2005/8/layout/vList2"/>
    <dgm:cxn modelId="{D5372575-7727-44CE-8B78-939589383811}" srcId="{927B5195-8FD8-4E10-9C41-95B14F3F2C52}" destId="{2DB6F3D0-1A4F-458D-AA8F-EC31A173A445}" srcOrd="12" destOrd="0" parTransId="{3DE45F35-DB0E-4CB2-8B39-D15936D6FF49}" sibTransId="{EBDBE5FE-FAB3-42C1-BF42-E4985A2B5938}"/>
    <dgm:cxn modelId="{78C3DD55-ABBC-4534-8FCF-32A0C8F39124}" type="presOf" srcId="{4090F4F6-CF2F-4469-9374-E170065ACE6C}" destId="{04266D29-5CE4-4E4D-ADD7-D5560CF6EE0C}" srcOrd="0" destOrd="0" presId="urn:microsoft.com/office/officeart/2005/8/layout/vList2"/>
    <dgm:cxn modelId="{E77D9159-C001-442A-BB12-38E0EF7BBC5C}" srcId="{927B5195-8FD8-4E10-9C41-95B14F3F2C52}" destId="{4090F4F6-CF2F-4469-9374-E170065ACE6C}" srcOrd="13" destOrd="0" parTransId="{3FE4A79C-A680-457F-AA62-CC25ACF268A1}" sibTransId="{97F8EB72-20B4-4CAE-9B51-F50148907B83}"/>
    <dgm:cxn modelId="{4A22907A-E57C-4305-BD51-DF23B13B6BF1}" srcId="{927B5195-8FD8-4E10-9C41-95B14F3F2C52}" destId="{CBCDE18E-E2BC-452A-9B06-5D91501BA543}" srcOrd="1" destOrd="0" parTransId="{3080DBD4-8B40-4A5F-BB4D-2B8008FD35D3}" sibTransId="{A39EB23F-DC1C-4F0A-BAA7-87934090D953}"/>
    <dgm:cxn modelId="{E5CDEF7C-5EF2-447C-BCF3-89943D8B6FEF}" srcId="{927B5195-8FD8-4E10-9C41-95B14F3F2C52}" destId="{E0FBE68A-B76A-4E95-8CC9-D1696CCF5B8B}" srcOrd="7" destOrd="0" parTransId="{EDB76E12-F6D3-40D6-85EA-19E4F9620020}" sibTransId="{3873B405-5B37-496E-8A5A-EB316B29E670}"/>
    <dgm:cxn modelId="{A762BF8E-7441-4BD4-BD1D-2F1CD885E883}" srcId="{927B5195-8FD8-4E10-9C41-95B14F3F2C52}" destId="{00D35D43-9E30-4330-8EE6-C6074757909B}" srcOrd="5" destOrd="0" parTransId="{C2B36E81-A52B-4321-AAC9-031AA071F24C}" sibTransId="{DD62A8B2-FCE0-4B30-9AAF-27BBA7C9B163}"/>
    <dgm:cxn modelId="{E2644596-FE15-4F7A-9F77-6B036E3BF412}" srcId="{927B5195-8FD8-4E10-9C41-95B14F3F2C52}" destId="{DA0CAAC6-3E70-4721-9729-0F6B3D41174B}" srcOrd="9" destOrd="0" parTransId="{674AB4FA-0642-4C7B-B9A9-7148DCBF49F3}" sibTransId="{891BEFE8-DD02-415E-B743-A616C55312FE}"/>
    <dgm:cxn modelId="{C4AFEA97-58DC-4EEA-8FE8-7110AA889F51}" srcId="{927B5195-8FD8-4E10-9C41-95B14F3F2C52}" destId="{3B9F6227-E0AA-4ED2-B7C7-C3120B82380D}" srcOrd="0" destOrd="0" parTransId="{A4F72BAA-7D80-4047-9ED6-C99409C5950B}" sibTransId="{6D134F0E-1E5C-4DC8-ACB6-04EE26C41458}"/>
    <dgm:cxn modelId="{A5336FA1-DCC7-477F-AAFF-C689B799AE29}" type="presOf" srcId="{E41FB8DC-599D-4554-887E-3ACEEA8FF86F}" destId="{9447C16A-4EA5-4E15-836C-10D04C028029}" srcOrd="0" destOrd="0" presId="urn:microsoft.com/office/officeart/2005/8/layout/vList2"/>
    <dgm:cxn modelId="{F57C74A7-6131-4B80-A632-1D137910CFEA}" type="presOf" srcId="{CBCDE18E-E2BC-452A-9B06-5D91501BA543}" destId="{CBDEE40D-C8CC-4A91-9956-4B6F4DAF868C}" srcOrd="0" destOrd="0" presId="urn:microsoft.com/office/officeart/2005/8/layout/vList2"/>
    <dgm:cxn modelId="{980B3DAB-F1DA-46B3-9EEF-5983C86EFCD5}" type="presOf" srcId="{E1D5FC9A-7695-40F7-B82F-DA52463277F2}" destId="{DE11B8B9-0AE4-40D7-A18A-445E0D07C160}" srcOrd="0" destOrd="0" presId="urn:microsoft.com/office/officeart/2005/8/layout/vList2"/>
    <dgm:cxn modelId="{3EAF4EB0-920A-4DBF-BA1C-D8DE48AD4A50}" type="presOf" srcId="{5185DC3E-C8E2-4737-8FB9-D5A69B9161B7}" destId="{2E92F1BC-B4FB-4633-9ACD-4A24C2AD52FF}" srcOrd="0" destOrd="0" presId="urn:microsoft.com/office/officeart/2005/8/layout/vList2"/>
    <dgm:cxn modelId="{31762AB9-ACCF-4B99-9F77-CD50A254235F}" type="presOf" srcId="{927B5195-8FD8-4E10-9C41-95B14F3F2C52}" destId="{48419E8A-14C8-45C4-AF71-2A6A6F7DE4D4}" srcOrd="0" destOrd="0" presId="urn:microsoft.com/office/officeart/2005/8/layout/vList2"/>
    <dgm:cxn modelId="{40CDBFDD-C959-4C58-A106-CE2F9ABBD6C8}" type="presOf" srcId="{DA0CAAC6-3E70-4721-9729-0F6B3D41174B}" destId="{CA13F3C4-7425-4EFF-B802-FC7AB93158DD}" srcOrd="0" destOrd="0" presId="urn:microsoft.com/office/officeart/2005/8/layout/vList2"/>
    <dgm:cxn modelId="{E26EE0EA-6E84-403F-BEEC-E0A92F452920}" srcId="{927B5195-8FD8-4E10-9C41-95B14F3F2C52}" destId="{25BF46E1-4866-41EF-AE40-74EBF5F47205}" srcOrd="10" destOrd="0" parTransId="{A34EECF3-9193-401D-B7BE-2886FE348B6B}" sibTransId="{DDDC6381-82B2-4F64-9066-2248A142B5E1}"/>
    <dgm:cxn modelId="{201120F7-BE23-4B74-AD38-CE6BDEABEF90}" type="presOf" srcId="{3B9F6227-E0AA-4ED2-B7C7-C3120B82380D}" destId="{2E8C36CD-6BB2-44A3-A3EA-FCB8936D5FEF}" srcOrd="0" destOrd="0" presId="urn:microsoft.com/office/officeart/2005/8/layout/vList2"/>
    <dgm:cxn modelId="{B3386C2D-A8FB-4377-A6E9-50B065196C83}" type="presParOf" srcId="{48419E8A-14C8-45C4-AF71-2A6A6F7DE4D4}" destId="{2E8C36CD-6BB2-44A3-A3EA-FCB8936D5FEF}" srcOrd="0" destOrd="0" presId="urn:microsoft.com/office/officeart/2005/8/layout/vList2"/>
    <dgm:cxn modelId="{2462670F-7AE6-4E80-B9CE-D49A4BA3BE41}" type="presParOf" srcId="{48419E8A-14C8-45C4-AF71-2A6A6F7DE4D4}" destId="{7206847B-1477-4530-9571-870DA9C0298A}" srcOrd="1" destOrd="0" presId="urn:microsoft.com/office/officeart/2005/8/layout/vList2"/>
    <dgm:cxn modelId="{667636F8-719F-4AC0-9266-DEFA40C7CB9F}" type="presParOf" srcId="{48419E8A-14C8-45C4-AF71-2A6A6F7DE4D4}" destId="{CBDEE40D-C8CC-4A91-9956-4B6F4DAF868C}" srcOrd="2" destOrd="0" presId="urn:microsoft.com/office/officeart/2005/8/layout/vList2"/>
    <dgm:cxn modelId="{9E7A28B0-B624-496A-91C2-9A79222B55CB}" type="presParOf" srcId="{48419E8A-14C8-45C4-AF71-2A6A6F7DE4D4}" destId="{512085D6-9978-4B9B-9085-2EC6D38AB73F}" srcOrd="3" destOrd="0" presId="urn:microsoft.com/office/officeart/2005/8/layout/vList2"/>
    <dgm:cxn modelId="{ADD88AD8-9DB7-46C4-A035-915AC8971FC6}" type="presParOf" srcId="{48419E8A-14C8-45C4-AF71-2A6A6F7DE4D4}" destId="{041972CF-D2AF-45BA-BE8F-23E280D06A4F}" srcOrd="4" destOrd="0" presId="urn:microsoft.com/office/officeart/2005/8/layout/vList2"/>
    <dgm:cxn modelId="{D2C7BAD1-DE95-4645-8260-4DFE9E5CB64E}" type="presParOf" srcId="{48419E8A-14C8-45C4-AF71-2A6A6F7DE4D4}" destId="{4635DA5C-12B9-4A64-8138-625B2A63D305}" srcOrd="5" destOrd="0" presId="urn:microsoft.com/office/officeart/2005/8/layout/vList2"/>
    <dgm:cxn modelId="{53FD3949-DCFC-4B95-BD66-15477142EEA3}" type="presParOf" srcId="{48419E8A-14C8-45C4-AF71-2A6A6F7DE4D4}" destId="{0DAEB7E3-46DC-4693-85AF-E8454566061D}" srcOrd="6" destOrd="0" presId="urn:microsoft.com/office/officeart/2005/8/layout/vList2"/>
    <dgm:cxn modelId="{1C3A3AF1-F436-4184-9C64-C416DC915C55}" type="presParOf" srcId="{48419E8A-14C8-45C4-AF71-2A6A6F7DE4D4}" destId="{E71718A2-94CE-4739-B052-B7AA9E767249}" srcOrd="7" destOrd="0" presId="urn:microsoft.com/office/officeart/2005/8/layout/vList2"/>
    <dgm:cxn modelId="{B86A8441-6271-47F0-A499-44556A61EEE9}" type="presParOf" srcId="{48419E8A-14C8-45C4-AF71-2A6A6F7DE4D4}" destId="{9447C16A-4EA5-4E15-836C-10D04C028029}" srcOrd="8" destOrd="0" presId="urn:microsoft.com/office/officeart/2005/8/layout/vList2"/>
    <dgm:cxn modelId="{DD108490-36CE-42C4-8D11-8BF108D76ACB}" type="presParOf" srcId="{48419E8A-14C8-45C4-AF71-2A6A6F7DE4D4}" destId="{FE96B36D-A7AE-4FDE-8A31-736172B81324}" srcOrd="9" destOrd="0" presId="urn:microsoft.com/office/officeart/2005/8/layout/vList2"/>
    <dgm:cxn modelId="{FDBDA93C-5A67-4439-87C7-1672E325A8F3}" type="presParOf" srcId="{48419E8A-14C8-45C4-AF71-2A6A6F7DE4D4}" destId="{67867960-53FB-4FEA-8879-DDBEB9C65DB7}" srcOrd="10" destOrd="0" presId="urn:microsoft.com/office/officeart/2005/8/layout/vList2"/>
    <dgm:cxn modelId="{28464DE3-32AD-423D-81A1-6527004857DC}" type="presParOf" srcId="{48419E8A-14C8-45C4-AF71-2A6A6F7DE4D4}" destId="{4FB3B493-146E-452C-BA62-7C22BC53D1F5}" srcOrd="11" destOrd="0" presId="urn:microsoft.com/office/officeart/2005/8/layout/vList2"/>
    <dgm:cxn modelId="{9901F4C0-CCF9-4480-9586-214735902F59}" type="presParOf" srcId="{48419E8A-14C8-45C4-AF71-2A6A6F7DE4D4}" destId="{937E920B-7F20-4C1E-AFE8-ED64CFF549DF}" srcOrd="12" destOrd="0" presId="urn:microsoft.com/office/officeart/2005/8/layout/vList2"/>
    <dgm:cxn modelId="{B655691C-C951-4F05-B860-FCF8F62854DA}" type="presParOf" srcId="{48419E8A-14C8-45C4-AF71-2A6A6F7DE4D4}" destId="{6ABD3F3B-ADAC-4DBC-927A-6D168A5D9988}" srcOrd="13" destOrd="0" presId="urn:microsoft.com/office/officeart/2005/8/layout/vList2"/>
    <dgm:cxn modelId="{2F6E9FA7-F9C4-4031-B841-413FDA6ABDB5}" type="presParOf" srcId="{48419E8A-14C8-45C4-AF71-2A6A6F7DE4D4}" destId="{E2CDC85E-30D7-4CB8-85E6-E5AE9BFC7EC0}" srcOrd="14" destOrd="0" presId="urn:microsoft.com/office/officeart/2005/8/layout/vList2"/>
    <dgm:cxn modelId="{D281357D-ED82-476C-9C14-17628A7ED3E2}" type="presParOf" srcId="{48419E8A-14C8-45C4-AF71-2A6A6F7DE4D4}" destId="{AA5B94FE-8CC1-4587-98F7-8C1FE906205A}" srcOrd="15" destOrd="0" presId="urn:microsoft.com/office/officeart/2005/8/layout/vList2"/>
    <dgm:cxn modelId="{C6B9C66A-4FCD-4E56-B655-230FFB2BFCDE}" type="presParOf" srcId="{48419E8A-14C8-45C4-AF71-2A6A6F7DE4D4}" destId="{DE11B8B9-0AE4-40D7-A18A-445E0D07C160}" srcOrd="16" destOrd="0" presId="urn:microsoft.com/office/officeart/2005/8/layout/vList2"/>
    <dgm:cxn modelId="{63842425-D145-4272-ACDC-6CC329757ECE}" type="presParOf" srcId="{48419E8A-14C8-45C4-AF71-2A6A6F7DE4D4}" destId="{9BA81E9F-83BE-45B1-8013-F8DB3F8B9A82}" srcOrd="17" destOrd="0" presId="urn:microsoft.com/office/officeart/2005/8/layout/vList2"/>
    <dgm:cxn modelId="{F1C9DF94-A8D0-4EA8-954B-1DAA5D2D5516}" type="presParOf" srcId="{48419E8A-14C8-45C4-AF71-2A6A6F7DE4D4}" destId="{CA13F3C4-7425-4EFF-B802-FC7AB93158DD}" srcOrd="18" destOrd="0" presId="urn:microsoft.com/office/officeart/2005/8/layout/vList2"/>
    <dgm:cxn modelId="{0CD42B06-1AE4-435C-8A67-0FA81692484F}" type="presParOf" srcId="{48419E8A-14C8-45C4-AF71-2A6A6F7DE4D4}" destId="{BAB50421-06A0-4F8A-986D-0EBDB4A0BC8A}" srcOrd="19" destOrd="0" presId="urn:microsoft.com/office/officeart/2005/8/layout/vList2"/>
    <dgm:cxn modelId="{DA6F4913-0518-47E8-A7E3-8F696B8F881C}" type="presParOf" srcId="{48419E8A-14C8-45C4-AF71-2A6A6F7DE4D4}" destId="{ABAA3035-51E9-49F9-9A60-E0F87F1DF177}" srcOrd="20" destOrd="0" presId="urn:microsoft.com/office/officeart/2005/8/layout/vList2"/>
    <dgm:cxn modelId="{DCD4FF04-C147-4F57-AFDA-E5308A472FC1}" type="presParOf" srcId="{48419E8A-14C8-45C4-AF71-2A6A6F7DE4D4}" destId="{8F2057F1-AB68-406A-ACF0-343676D65B9C}" srcOrd="21" destOrd="0" presId="urn:microsoft.com/office/officeart/2005/8/layout/vList2"/>
    <dgm:cxn modelId="{8BEB1EE6-4613-41C9-9F07-991A421EB5FB}" type="presParOf" srcId="{48419E8A-14C8-45C4-AF71-2A6A6F7DE4D4}" destId="{2E92F1BC-B4FB-4633-9ACD-4A24C2AD52FF}" srcOrd="22" destOrd="0" presId="urn:microsoft.com/office/officeart/2005/8/layout/vList2"/>
    <dgm:cxn modelId="{ACF8674C-E840-4DC1-B197-5086C3CB4F53}" type="presParOf" srcId="{48419E8A-14C8-45C4-AF71-2A6A6F7DE4D4}" destId="{4FDFCC24-467E-4983-9D43-834DADB75CEB}" srcOrd="23" destOrd="0" presId="urn:microsoft.com/office/officeart/2005/8/layout/vList2"/>
    <dgm:cxn modelId="{8741ED7B-378B-48A8-A33D-2147DFD8BEE2}" type="presParOf" srcId="{48419E8A-14C8-45C4-AF71-2A6A6F7DE4D4}" destId="{15C87BC0-3326-4910-B1C8-CD1E197AE0C7}" srcOrd="24" destOrd="0" presId="urn:microsoft.com/office/officeart/2005/8/layout/vList2"/>
    <dgm:cxn modelId="{1563D4E5-C3FA-4A07-9B3B-A2238A057566}" type="presParOf" srcId="{48419E8A-14C8-45C4-AF71-2A6A6F7DE4D4}" destId="{F9289E32-DAF0-4349-A0BD-F9C6392F1EBB}" srcOrd="25" destOrd="0" presId="urn:microsoft.com/office/officeart/2005/8/layout/vList2"/>
    <dgm:cxn modelId="{6930A7DB-5460-4605-903B-913A0C3623F9}" type="presParOf" srcId="{48419E8A-14C8-45C4-AF71-2A6A6F7DE4D4}" destId="{04266D29-5CE4-4E4D-ADD7-D5560CF6EE0C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81A36-F7B8-40A1-8D36-2D5856554611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D15506D-B897-4172-8693-A879419EEE65}">
      <dgm:prSet/>
      <dgm:spPr/>
      <dgm:t>
        <a:bodyPr/>
        <a:lstStyle/>
        <a:p>
          <a:r>
            <a:rPr lang="en-US" b="0" i="0" baseline="0"/>
            <a:t>Job hunting advice</a:t>
          </a:r>
          <a:endParaRPr lang="en-US"/>
        </a:p>
      </dgm:t>
    </dgm:pt>
    <dgm:pt modelId="{D2617977-9D5A-4033-95BD-358A5D1DBA7B}" type="parTrans" cxnId="{C1EBA1D9-6C06-400B-A764-ED8CE73939F1}">
      <dgm:prSet/>
      <dgm:spPr/>
      <dgm:t>
        <a:bodyPr/>
        <a:lstStyle/>
        <a:p>
          <a:endParaRPr lang="en-US"/>
        </a:p>
      </dgm:t>
    </dgm:pt>
    <dgm:pt modelId="{15EF7EA9-76F2-47DF-918D-C8C18F58BD3E}" type="sibTrans" cxnId="{C1EBA1D9-6C06-400B-A764-ED8CE73939F1}">
      <dgm:prSet/>
      <dgm:spPr/>
      <dgm:t>
        <a:bodyPr/>
        <a:lstStyle/>
        <a:p>
          <a:endParaRPr lang="en-US"/>
        </a:p>
      </dgm:t>
    </dgm:pt>
    <dgm:pt modelId="{B9D36BD4-DAB0-4C2C-A589-89215FF99584}">
      <dgm:prSet/>
      <dgm:spPr/>
      <dgm:t>
        <a:bodyPr/>
        <a:lstStyle/>
        <a:p>
          <a:r>
            <a:rPr lang="en-US" b="0" i="0" baseline="0"/>
            <a:t>Resume and </a:t>
          </a:r>
          <a:r>
            <a:rPr lang="en-US"/>
            <a:t>c</a:t>
          </a:r>
          <a:r>
            <a:rPr lang="en-US" b="0" i="0" baseline="0"/>
            <a:t>over letter help</a:t>
          </a:r>
          <a:endParaRPr lang="en-US"/>
        </a:p>
      </dgm:t>
    </dgm:pt>
    <dgm:pt modelId="{5A48CB92-56C5-4384-AE3B-78D56C6F4CA0}" type="parTrans" cxnId="{FB479FFD-7B6C-49E5-B514-8B7387201EDF}">
      <dgm:prSet/>
      <dgm:spPr/>
      <dgm:t>
        <a:bodyPr/>
        <a:lstStyle/>
        <a:p>
          <a:endParaRPr lang="en-US"/>
        </a:p>
      </dgm:t>
    </dgm:pt>
    <dgm:pt modelId="{CC5442C0-A489-446E-9DE8-53C4DE0EED1C}" type="sibTrans" cxnId="{FB479FFD-7B6C-49E5-B514-8B7387201EDF}">
      <dgm:prSet/>
      <dgm:spPr/>
      <dgm:t>
        <a:bodyPr/>
        <a:lstStyle/>
        <a:p>
          <a:endParaRPr lang="en-US"/>
        </a:p>
      </dgm:t>
    </dgm:pt>
    <dgm:pt modelId="{17B9CE17-BE92-4C71-B02D-23CB2BE6C4A0}">
      <dgm:prSet/>
      <dgm:spPr/>
      <dgm:t>
        <a:bodyPr/>
        <a:lstStyle/>
        <a:p>
          <a:r>
            <a:rPr lang="en-US" b="0" i="0" baseline="0"/>
            <a:t>Networking guides </a:t>
          </a:r>
          <a:endParaRPr lang="en-US"/>
        </a:p>
      </dgm:t>
    </dgm:pt>
    <dgm:pt modelId="{737E5A06-996F-4001-AE00-9BCBC4FF891F}" type="parTrans" cxnId="{669C125E-A5F5-4705-BD4D-AAD29F812D8F}">
      <dgm:prSet/>
      <dgm:spPr/>
      <dgm:t>
        <a:bodyPr/>
        <a:lstStyle/>
        <a:p>
          <a:endParaRPr lang="en-US"/>
        </a:p>
      </dgm:t>
    </dgm:pt>
    <dgm:pt modelId="{0C3D012C-3D8F-45BC-93DE-96E450E6BC4D}" type="sibTrans" cxnId="{669C125E-A5F5-4705-BD4D-AAD29F812D8F}">
      <dgm:prSet/>
      <dgm:spPr/>
      <dgm:t>
        <a:bodyPr/>
        <a:lstStyle/>
        <a:p>
          <a:endParaRPr lang="en-US"/>
        </a:p>
      </dgm:t>
    </dgm:pt>
    <dgm:pt modelId="{250DD157-B2E9-4B88-B258-CB143C15D35C}">
      <dgm:prSet/>
      <dgm:spPr/>
      <dgm:t>
        <a:bodyPr/>
        <a:lstStyle/>
        <a:p>
          <a:r>
            <a:rPr lang="en-US" b="0" i="0" baseline="0"/>
            <a:t>Interview advice</a:t>
          </a:r>
          <a:endParaRPr lang="en-US"/>
        </a:p>
      </dgm:t>
    </dgm:pt>
    <dgm:pt modelId="{3B67F22A-14B2-4E6E-8EB8-8EE9D10D41E0}" type="parTrans" cxnId="{64AC9EA2-0F5C-4CE2-B289-B1739AFD8569}">
      <dgm:prSet/>
      <dgm:spPr/>
      <dgm:t>
        <a:bodyPr/>
        <a:lstStyle/>
        <a:p>
          <a:endParaRPr lang="en-US"/>
        </a:p>
      </dgm:t>
    </dgm:pt>
    <dgm:pt modelId="{B3A54A8D-56E9-4DA4-9724-EADB6510F90F}" type="sibTrans" cxnId="{64AC9EA2-0F5C-4CE2-B289-B1739AFD8569}">
      <dgm:prSet/>
      <dgm:spPr/>
      <dgm:t>
        <a:bodyPr/>
        <a:lstStyle/>
        <a:p>
          <a:endParaRPr lang="en-US"/>
        </a:p>
      </dgm:t>
    </dgm:pt>
    <dgm:pt modelId="{C0500FA7-BFD0-4B3E-9418-20F83AE7618C}">
      <dgm:prSet/>
      <dgm:spPr/>
      <dgm:t>
        <a:bodyPr/>
        <a:lstStyle/>
        <a:p>
          <a:r>
            <a:rPr lang="en-US" b="0" i="0" baseline="0"/>
            <a:t>Mentoring</a:t>
          </a:r>
          <a:endParaRPr lang="en-US"/>
        </a:p>
      </dgm:t>
    </dgm:pt>
    <dgm:pt modelId="{B40612F2-2EC6-4209-816F-6601B4A54BAD}" type="parTrans" cxnId="{F00A5485-842B-4EB2-8B97-BC0ED9CF2C7F}">
      <dgm:prSet/>
      <dgm:spPr/>
      <dgm:t>
        <a:bodyPr/>
        <a:lstStyle/>
        <a:p>
          <a:endParaRPr lang="en-US"/>
        </a:p>
      </dgm:t>
    </dgm:pt>
    <dgm:pt modelId="{7BE3349F-7024-41D8-A4A3-DC42873B1B9F}" type="sibTrans" cxnId="{F00A5485-842B-4EB2-8B97-BC0ED9CF2C7F}">
      <dgm:prSet/>
      <dgm:spPr/>
      <dgm:t>
        <a:bodyPr/>
        <a:lstStyle/>
        <a:p>
          <a:endParaRPr lang="en-US"/>
        </a:p>
      </dgm:t>
    </dgm:pt>
    <dgm:pt modelId="{02993F22-7E93-46FB-814D-DBCB7FCEEE8C}">
      <dgm:prSet/>
      <dgm:spPr/>
      <dgm:t>
        <a:bodyPr/>
        <a:lstStyle/>
        <a:p>
          <a:r>
            <a:rPr lang="en-US" b="0" i="0" baseline="0"/>
            <a:t>Salary Information</a:t>
          </a:r>
          <a:endParaRPr lang="en-US"/>
        </a:p>
      </dgm:t>
    </dgm:pt>
    <dgm:pt modelId="{CC4E677B-F2C7-4D47-BB60-6C14FB3EF2FB}" type="parTrans" cxnId="{4E2663AC-2BF9-4A23-A682-A5793201429B}">
      <dgm:prSet/>
      <dgm:spPr/>
      <dgm:t>
        <a:bodyPr/>
        <a:lstStyle/>
        <a:p>
          <a:endParaRPr lang="en-US"/>
        </a:p>
      </dgm:t>
    </dgm:pt>
    <dgm:pt modelId="{9075C01F-9CC2-4B4D-81AD-B227ECA7C131}" type="sibTrans" cxnId="{4E2663AC-2BF9-4A23-A682-A5793201429B}">
      <dgm:prSet/>
      <dgm:spPr/>
      <dgm:t>
        <a:bodyPr/>
        <a:lstStyle/>
        <a:p>
          <a:endParaRPr lang="en-US"/>
        </a:p>
      </dgm:t>
    </dgm:pt>
    <dgm:pt modelId="{9C649FA2-0233-4255-A20F-38AEA67E754F}">
      <dgm:prSet/>
      <dgm:spPr/>
      <dgm:t>
        <a:bodyPr/>
        <a:lstStyle/>
        <a:p>
          <a:r>
            <a:rPr lang="en-US"/>
            <a:t>C</a:t>
          </a:r>
          <a:r>
            <a:rPr lang="en-US" b="0" i="0" baseline="0"/>
            <a:t>areer guidance from your peers</a:t>
          </a:r>
          <a:endParaRPr lang="en-US"/>
        </a:p>
      </dgm:t>
    </dgm:pt>
    <dgm:pt modelId="{D2222B82-584B-48AA-9A23-7201F0290F37}" type="parTrans" cxnId="{CCCC6532-7BC3-42F8-ADAC-A92CF7CA4A44}">
      <dgm:prSet/>
      <dgm:spPr/>
      <dgm:t>
        <a:bodyPr/>
        <a:lstStyle/>
        <a:p>
          <a:endParaRPr lang="en-US"/>
        </a:p>
      </dgm:t>
    </dgm:pt>
    <dgm:pt modelId="{96B8CDCF-7BD2-4F52-8928-8D6BBF362AE3}" type="sibTrans" cxnId="{CCCC6532-7BC3-42F8-ADAC-A92CF7CA4A44}">
      <dgm:prSet/>
      <dgm:spPr/>
      <dgm:t>
        <a:bodyPr/>
        <a:lstStyle/>
        <a:p>
          <a:endParaRPr lang="en-US"/>
        </a:p>
      </dgm:t>
    </dgm:pt>
    <dgm:pt modelId="{C92B63C2-3B34-4A26-A595-20BD7149B985}" type="pres">
      <dgm:prSet presAssocID="{F4A81A36-F7B8-40A1-8D36-2D5856554611}" presName="diagram" presStyleCnt="0">
        <dgm:presLayoutVars>
          <dgm:dir/>
          <dgm:resizeHandles val="exact"/>
        </dgm:presLayoutVars>
      </dgm:prSet>
      <dgm:spPr/>
    </dgm:pt>
    <dgm:pt modelId="{0605F197-8C9D-4BDC-BD16-33AAA2B51C4B}" type="pres">
      <dgm:prSet presAssocID="{4D15506D-B897-4172-8693-A879419EEE65}" presName="node" presStyleLbl="node1" presStyleIdx="0" presStyleCnt="7">
        <dgm:presLayoutVars>
          <dgm:bulletEnabled val="1"/>
        </dgm:presLayoutVars>
      </dgm:prSet>
      <dgm:spPr/>
    </dgm:pt>
    <dgm:pt modelId="{7EC426D4-BBB9-4DC3-BA25-1754A355568D}" type="pres">
      <dgm:prSet presAssocID="{15EF7EA9-76F2-47DF-918D-C8C18F58BD3E}" presName="sibTrans" presStyleCnt="0"/>
      <dgm:spPr/>
    </dgm:pt>
    <dgm:pt modelId="{97B5632A-EA02-42E6-B545-3E5393648084}" type="pres">
      <dgm:prSet presAssocID="{B9D36BD4-DAB0-4C2C-A589-89215FF99584}" presName="node" presStyleLbl="node1" presStyleIdx="1" presStyleCnt="7">
        <dgm:presLayoutVars>
          <dgm:bulletEnabled val="1"/>
        </dgm:presLayoutVars>
      </dgm:prSet>
      <dgm:spPr/>
    </dgm:pt>
    <dgm:pt modelId="{2924AA47-6E01-4E46-9ADD-F4053578B81B}" type="pres">
      <dgm:prSet presAssocID="{CC5442C0-A489-446E-9DE8-53C4DE0EED1C}" presName="sibTrans" presStyleCnt="0"/>
      <dgm:spPr/>
    </dgm:pt>
    <dgm:pt modelId="{0B4EB03B-4AC2-4C86-90CF-5CF6D1843CCE}" type="pres">
      <dgm:prSet presAssocID="{17B9CE17-BE92-4C71-B02D-23CB2BE6C4A0}" presName="node" presStyleLbl="node1" presStyleIdx="2" presStyleCnt="7">
        <dgm:presLayoutVars>
          <dgm:bulletEnabled val="1"/>
        </dgm:presLayoutVars>
      </dgm:prSet>
      <dgm:spPr/>
    </dgm:pt>
    <dgm:pt modelId="{7AE3B291-9A74-48BC-8A3A-433DFC03004A}" type="pres">
      <dgm:prSet presAssocID="{0C3D012C-3D8F-45BC-93DE-96E450E6BC4D}" presName="sibTrans" presStyleCnt="0"/>
      <dgm:spPr/>
    </dgm:pt>
    <dgm:pt modelId="{6882D79C-DFC5-4AD4-A162-3B23F63528BC}" type="pres">
      <dgm:prSet presAssocID="{250DD157-B2E9-4B88-B258-CB143C15D35C}" presName="node" presStyleLbl="node1" presStyleIdx="3" presStyleCnt="7">
        <dgm:presLayoutVars>
          <dgm:bulletEnabled val="1"/>
        </dgm:presLayoutVars>
      </dgm:prSet>
      <dgm:spPr/>
    </dgm:pt>
    <dgm:pt modelId="{E43F0916-D01E-4577-B38B-659FF4F539BF}" type="pres">
      <dgm:prSet presAssocID="{B3A54A8D-56E9-4DA4-9724-EADB6510F90F}" presName="sibTrans" presStyleCnt="0"/>
      <dgm:spPr/>
    </dgm:pt>
    <dgm:pt modelId="{5167895A-7538-4859-AF20-CDCF4787933F}" type="pres">
      <dgm:prSet presAssocID="{C0500FA7-BFD0-4B3E-9418-20F83AE7618C}" presName="node" presStyleLbl="node1" presStyleIdx="4" presStyleCnt="7">
        <dgm:presLayoutVars>
          <dgm:bulletEnabled val="1"/>
        </dgm:presLayoutVars>
      </dgm:prSet>
      <dgm:spPr/>
    </dgm:pt>
    <dgm:pt modelId="{1BB77AC9-3999-4E1B-BEDC-9510EFBAEECE}" type="pres">
      <dgm:prSet presAssocID="{7BE3349F-7024-41D8-A4A3-DC42873B1B9F}" presName="sibTrans" presStyleCnt="0"/>
      <dgm:spPr/>
    </dgm:pt>
    <dgm:pt modelId="{F707B24B-FCCB-48B8-B61D-1EA051B1B087}" type="pres">
      <dgm:prSet presAssocID="{02993F22-7E93-46FB-814D-DBCB7FCEEE8C}" presName="node" presStyleLbl="node1" presStyleIdx="5" presStyleCnt="7">
        <dgm:presLayoutVars>
          <dgm:bulletEnabled val="1"/>
        </dgm:presLayoutVars>
      </dgm:prSet>
      <dgm:spPr/>
    </dgm:pt>
    <dgm:pt modelId="{C5535F07-71B0-426A-8D22-0C8C8453BAF6}" type="pres">
      <dgm:prSet presAssocID="{9075C01F-9CC2-4B4D-81AD-B227ECA7C131}" presName="sibTrans" presStyleCnt="0"/>
      <dgm:spPr/>
    </dgm:pt>
    <dgm:pt modelId="{E23D7CD8-DEE0-4994-9AE6-DA80BB32C7CC}" type="pres">
      <dgm:prSet presAssocID="{9C649FA2-0233-4255-A20F-38AEA67E754F}" presName="node" presStyleLbl="node1" presStyleIdx="6" presStyleCnt="7">
        <dgm:presLayoutVars>
          <dgm:bulletEnabled val="1"/>
        </dgm:presLayoutVars>
      </dgm:prSet>
      <dgm:spPr/>
    </dgm:pt>
  </dgm:ptLst>
  <dgm:cxnLst>
    <dgm:cxn modelId="{7E8D8504-3F36-4C55-A1D8-DEFEBF520AA5}" type="presOf" srcId="{17B9CE17-BE92-4C71-B02D-23CB2BE6C4A0}" destId="{0B4EB03B-4AC2-4C86-90CF-5CF6D1843CCE}" srcOrd="0" destOrd="0" presId="urn:microsoft.com/office/officeart/2005/8/layout/default"/>
    <dgm:cxn modelId="{5D631C18-2B1B-4E22-B83B-85900204264A}" type="presOf" srcId="{B9D36BD4-DAB0-4C2C-A589-89215FF99584}" destId="{97B5632A-EA02-42E6-B545-3E5393648084}" srcOrd="0" destOrd="0" presId="urn:microsoft.com/office/officeart/2005/8/layout/default"/>
    <dgm:cxn modelId="{F7C30D26-6818-4C01-8E1B-DDCECE0BFE60}" type="presOf" srcId="{9C649FA2-0233-4255-A20F-38AEA67E754F}" destId="{E23D7CD8-DEE0-4994-9AE6-DA80BB32C7CC}" srcOrd="0" destOrd="0" presId="urn:microsoft.com/office/officeart/2005/8/layout/default"/>
    <dgm:cxn modelId="{EF179829-0D3E-42B0-8F3B-3885A5A50093}" type="presOf" srcId="{4D15506D-B897-4172-8693-A879419EEE65}" destId="{0605F197-8C9D-4BDC-BD16-33AAA2B51C4B}" srcOrd="0" destOrd="0" presId="urn:microsoft.com/office/officeart/2005/8/layout/default"/>
    <dgm:cxn modelId="{CCCC6532-7BC3-42F8-ADAC-A92CF7CA4A44}" srcId="{F4A81A36-F7B8-40A1-8D36-2D5856554611}" destId="{9C649FA2-0233-4255-A20F-38AEA67E754F}" srcOrd="6" destOrd="0" parTransId="{D2222B82-584B-48AA-9A23-7201F0290F37}" sibTransId="{96B8CDCF-7BD2-4F52-8928-8D6BBF362AE3}"/>
    <dgm:cxn modelId="{669C125E-A5F5-4705-BD4D-AAD29F812D8F}" srcId="{F4A81A36-F7B8-40A1-8D36-2D5856554611}" destId="{17B9CE17-BE92-4C71-B02D-23CB2BE6C4A0}" srcOrd="2" destOrd="0" parTransId="{737E5A06-996F-4001-AE00-9BCBC4FF891F}" sibTransId="{0C3D012C-3D8F-45BC-93DE-96E450E6BC4D}"/>
    <dgm:cxn modelId="{6052886C-01FD-4D62-A481-81A39FC31156}" type="presOf" srcId="{250DD157-B2E9-4B88-B258-CB143C15D35C}" destId="{6882D79C-DFC5-4AD4-A162-3B23F63528BC}" srcOrd="0" destOrd="0" presId="urn:microsoft.com/office/officeart/2005/8/layout/default"/>
    <dgm:cxn modelId="{8BA19A7D-88B5-4413-8D15-57A4DB63B1C9}" type="presOf" srcId="{02993F22-7E93-46FB-814D-DBCB7FCEEE8C}" destId="{F707B24B-FCCB-48B8-B61D-1EA051B1B087}" srcOrd="0" destOrd="0" presId="urn:microsoft.com/office/officeart/2005/8/layout/default"/>
    <dgm:cxn modelId="{F00A5485-842B-4EB2-8B97-BC0ED9CF2C7F}" srcId="{F4A81A36-F7B8-40A1-8D36-2D5856554611}" destId="{C0500FA7-BFD0-4B3E-9418-20F83AE7618C}" srcOrd="4" destOrd="0" parTransId="{B40612F2-2EC6-4209-816F-6601B4A54BAD}" sibTransId="{7BE3349F-7024-41D8-A4A3-DC42873B1B9F}"/>
    <dgm:cxn modelId="{64AC9EA2-0F5C-4CE2-B289-B1739AFD8569}" srcId="{F4A81A36-F7B8-40A1-8D36-2D5856554611}" destId="{250DD157-B2E9-4B88-B258-CB143C15D35C}" srcOrd="3" destOrd="0" parTransId="{3B67F22A-14B2-4E6E-8EB8-8EE9D10D41E0}" sibTransId="{B3A54A8D-56E9-4DA4-9724-EADB6510F90F}"/>
    <dgm:cxn modelId="{4E2663AC-2BF9-4A23-A682-A5793201429B}" srcId="{F4A81A36-F7B8-40A1-8D36-2D5856554611}" destId="{02993F22-7E93-46FB-814D-DBCB7FCEEE8C}" srcOrd="5" destOrd="0" parTransId="{CC4E677B-F2C7-4D47-BB60-6C14FB3EF2FB}" sibTransId="{9075C01F-9CC2-4B4D-81AD-B227ECA7C131}"/>
    <dgm:cxn modelId="{F28E37BB-D4E9-4EC9-9DE6-02BC3EBF7845}" type="presOf" srcId="{F4A81A36-F7B8-40A1-8D36-2D5856554611}" destId="{C92B63C2-3B34-4A26-A595-20BD7149B985}" srcOrd="0" destOrd="0" presId="urn:microsoft.com/office/officeart/2005/8/layout/default"/>
    <dgm:cxn modelId="{C1EBA1D9-6C06-400B-A764-ED8CE73939F1}" srcId="{F4A81A36-F7B8-40A1-8D36-2D5856554611}" destId="{4D15506D-B897-4172-8693-A879419EEE65}" srcOrd="0" destOrd="0" parTransId="{D2617977-9D5A-4033-95BD-358A5D1DBA7B}" sibTransId="{15EF7EA9-76F2-47DF-918D-C8C18F58BD3E}"/>
    <dgm:cxn modelId="{CB56EADB-27EE-4687-9008-1E6955DB6EDB}" type="presOf" srcId="{C0500FA7-BFD0-4B3E-9418-20F83AE7618C}" destId="{5167895A-7538-4859-AF20-CDCF4787933F}" srcOrd="0" destOrd="0" presId="urn:microsoft.com/office/officeart/2005/8/layout/default"/>
    <dgm:cxn modelId="{FB479FFD-7B6C-49E5-B514-8B7387201EDF}" srcId="{F4A81A36-F7B8-40A1-8D36-2D5856554611}" destId="{B9D36BD4-DAB0-4C2C-A589-89215FF99584}" srcOrd="1" destOrd="0" parTransId="{5A48CB92-56C5-4384-AE3B-78D56C6F4CA0}" sibTransId="{CC5442C0-A489-446E-9DE8-53C4DE0EED1C}"/>
    <dgm:cxn modelId="{FA34A5E2-BF5C-4159-B0EF-E81023CF6EBE}" type="presParOf" srcId="{C92B63C2-3B34-4A26-A595-20BD7149B985}" destId="{0605F197-8C9D-4BDC-BD16-33AAA2B51C4B}" srcOrd="0" destOrd="0" presId="urn:microsoft.com/office/officeart/2005/8/layout/default"/>
    <dgm:cxn modelId="{D2A81AB1-A690-4766-80DA-C1FCE117E9B5}" type="presParOf" srcId="{C92B63C2-3B34-4A26-A595-20BD7149B985}" destId="{7EC426D4-BBB9-4DC3-BA25-1754A355568D}" srcOrd="1" destOrd="0" presId="urn:microsoft.com/office/officeart/2005/8/layout/default"/>
    <dgm:cxn modelId="{C9544415-161A-41BE-BC67-D9A29B4F5DCB}" type="presParOf" srcId="{C92B63C2-3B34-4A26-A595-20BD7149B985}" destId="{97B5632A-EA02-42E6-B545-3E5393648084}" srcOrd="2" destOrd="0" presId="urn:microsoft.com/office/officeart/2005/8/layout/default"/>
    <dgm:cxn modelId="{7D66A646-0A6A-46F3-8417-990802914ADD}" type="presParOf" srcId="{C92B63C2-3B34-4A26-A595-20BD7149B985}" destId="{2924AA47-6E01-4E46-9ADD-F4053578B81B}" srcOrd="3" destOrd="0" presId="urn:microsoft.com/office/officeart/2005/8/layout/default"/>
    <dgm:cxn modelId="{D7AEB1E3-7200-4B37-98FD-5C9F670669ED}" type="presParOf" srcId="{C92B63C2-3B34-4A26-A595-20BD7149B985}" destId="{0B4EB03B-4AC2-4C86-90CF-5CF6D1843CCE}" srcOrd="4" destOrd="0" presId="urn:microsoft.com/office/officeart/2005/8/layout/default"/>
    <dgm:cxn modelId="{F96354A7-371C-49E8-8C8E-A8001A73CCA8}" type="presParOf" srcId="{C92B63C2-3B34-4A26-A595-20BD7149B985}" destId="{7AE3B291-9A74-48BC-8A3A-433DFC03004A}" srcOrd="5" destOrd="0" presId="urn:microsoft.com/office/officeart/2005/8/layout/default"/>
    <dgm:cxn modelId="{CBA16F45-76F9-474F-B72D-AC19686671F5}" type="presParOf" srcId="{C92B63C2-3B34-4A26-A595-20BD7149B985}" destId="{6882D79C-DFC5-4AD4-A162-3B23F63528BC}" srcOrd="6" destOrd="0" presId="urn:microsoft.com/office/officeart/2005/8/layout/default"/>
    <dgm:cxn modelId="{F89B7040-F04D-439D-B032-D494B2212FA1}" type="presParOf" srcId="{C92B63C2-3B34-4A26-A595-20BD7149B985}" destId="{E43F0916-D01E-4577-B38B-659FF4F539BF}" srcOrd="7" destOrd="0" presId="urn:microsoft.com/office/officeart/2005/8/layout/default"/>
    <dgm:cxn modelId="{28E284EE-C717-4407-AD23-832AFA997E24}" type="presParOf" srcId="{C92B63C2-3B34-4A26-A595-20BD7149B985}" destId="{5167895A-7538-4859-AF20-CDCF4787933F}" srcOrd="8" destOrd="0" presId="urn:microsoft.com/office/officeart/2005/8/layout/default"/>
    <dgm:cxn modelId="{CA0A76B9-0EB5-46EA-BC65-1F5D66AC0DCB}" type="presParOf" srcId="{C92B63C2-3B34-4A26-A595-20BD7149B985}" destId="{1BB77AC9-3999-4E1B-BEDC-9510EFBAEECE}" srcOrd="9" destOrd="0" presId="urn:microsoft.com/office/officeart/2005/8/layout/default"/>
    <dgm:cxn modelId="{6C6017B0-08EE-4E8E-B323-47B88512DC33}" type="presParOf" srcId="{C92B63C2-3B34-4A26-A595-20BD7149B985}" destId="{F707B24B-FCCB-48B8-B61D-1EA051B1B087}" srcOrd="10" destOrd="0" presId="urn:microsoft.com/office/officeart/2005/8/layout/default"/>
    <dgm:cxn modelId="{94F4B76F-5479-4612-A71D-1E79F393CA0A}" type="presParOf" srcId="{C92B63C2-3B34-4A26-A595-20BD7149B985}" destId="{C5535F07-71B0-426A-8D22-0C8C8453BAF6}" srcOrd="11" destOrd="0" presId="urn:microsoft.com/office/officeart/2005/8/layout/default"/>
    <dgm:cxn modelId="{C13098D4-94FE-480B-A4E1-25D2DBE44B4B}" type="presParOf" srcId="{C92B63C2-3B34-4A26-A595-20BD7149B985}" destId="{E23D7CD8-DEE0-4994-9AE6-DA80BB32C7C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AA9DC-1549-46C4-958D-79D0B4AEEBD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546F5F-ED4C-4C52-86B8-22EC48CAF712}">
      <dgm:prSet/>
      <dgm:spPr/>
      <dgm:t>
        <a:bodyPr/>
        <a:lstStyle/>
        <a:p>
          <a:r>
            <a:rPr lang="en-US" b="0" i="0" baseline="0" dirty="0"/>
            <a:t>Can you be found online easily? If you were to Google yourself, where would you place and can you be found?</a:t>
          </a:r>
        </a:p>
      </dgm:t>
    </dgm:pt>
    <dgm:pt modelId="{1665B042-231A-45E8-B663-AAF813DA9CAC}" type="parTrans" cxnId="{A665948E-9600-428A-BC10-1AADF6E6D73E}">
      <dgm:prSet/>
      <dgm:spPr/>
      <dgm:t>
        <a:bodyPr/>
        <a:lstStyle/>
        <a:p>
          <a:endParaRPr lang="en-US"/>
        </a:p>
      </dgm:t>
    </dgm:pt>
    <dgm:pt modelId="{87C09BC9-A6A9-4514-BE15-A05BCB6543E2}" type="sibTrans" cxnId="{A665948E-9600-428A-BC10-1AADF6E6D73E}">
      <dgm:prSet/>
      <dgm:spPr/>
      <dgm:t>
        <a:bodyPr/>
        <a:lstStyle/>
        <a:p>
          <a:endParaRPr lang="en-US"/>
        </a:p>
      </dgm:t>
    </dgm:pt>
    <dgm:pt modelId="{2D043B76-6FD1-4E44-A425-32C46A397DE3}">
      <dgm:prSet/>
      <dgm:spPr/>
      <dgm:t>
        <a:bodyPr/>
        <a:lstStyle/>
        <a:p>
          <a:r>
            <a:rPr lang="en-US" b="0" i="0" baseline="0"/>
            <a:t>Build, enhance and/or check your profiles on LinkedIn, Facebook, Twitter etc.</a:t>
          </a:r>
          <a:endParaRPr lang="en-US"/>
        </a:p>
      </dgm:t>
    </dgm:pt>
    <dgm:pt modelId="{D2213002-1B60-4D42-93ED-7DE97EB36515}" type="parTrans" cxnId="{71E1FE15-B129-4973-B076-8065C6AE4CDF}">
      <dgm:prSet/>
      <dgm:spPr/>
      <dgm:t>
        <a:bodyPr/>
        <a:lstStyle/>
        <a:p>
          <a:endParaRPr lang="en-US"/>
        </a:p>
      </dgm:t>
    </dgm:pt>
    <dgm:pt modelId="{B396EADB-E553-4989-9A82-1EA3A9CBD082}" type="sibTrans" cxnId="{71E1FE15-B129-4973-B076-8065C6AE4CDF}">
      <dgm:prSet/>
      <dgm:spPr/>
      <dgm:t>
        <a:bodyPr/>
        <a:lstStyle/>
        <a:p>
          <a:endParaRPr lang="en-US"/>
        </a:p>
      </dgm:t>
    </dgm:pt>
    <dgm:pt modelId="{7B67FC57-2933-4989-AAD1-E8CA2CBFB109}">
      <dgm:prSet/>
      <dgm:spPr/>
      <dgm:t>
        <a:bodyPr/>
        <a:lstStyle/>
        <a:p>
          <a:r>
            <a:rPr lang="en-US" b="0" i="0" baseline="0"/>
            <a:t>Start building an online portfolio of your work.</a:t>
          </a:r>
          <a:endParaRPr lang="en-US"/>
        </a:p>
      </dgm:t>
    </dgm:pt>
    <dgm:pt modelId="{53DB043E-DDED-4F64-93A7-843B4F0B5CD9}" type="parTrans" cxnId="{EA0D1FF9-08EB-4F35-905F-39EE9D475C3A}">
      <dgm:prSet/>
      <dgm:spPr/>
      <dgm:t>
        <a:bodyPr/>
        <a:lstStyle/>
        <a:p>
          <a:endParaRPr lang="en-US"/>
        </a:p>
      </dgm:t>
    </dgm:pt>
    <dgm:pt modelId="{FD872275-9D99-49DB-A8CB-BB8E1997D2BD}" type="sibTrans" cxnId="{EA0D1FF9-08EB-4F35-905F-39EE9D475C3A}">
      <dgm:prSet/>
      <dgm:spPr/>
      <dgm:t>
        <a:bodyPr/>
        <a:lstStyle/>
        <a:p>
          <a:endParaRPr lang="en-US"/>
        </a:p>
      </dgm:t>
    </dgm:pt>
    <dgm:pt modelId="{87DC4435-2ABC-4441-990A-BABA878DE39C}">
      <dgm:prSet/>
      <dgm:spPr/>
      <dgm:t>
        <a:bodyPr/>
        <a:lstStyle/>
        <a:p>
          <a:r>
            <a:rPr lang="en-US" b="0" i="0" baseline="0"/>
            <a:t>Establish a blog or other social media platform to provide thought leadership about your field.</a:t>
          </a:r>
          <a:endParaRPr lang="en-US"/>
        </a:p>
      </dgm:t>
    </dgm:pt>
    <dgm:pt modelId="{3EDCE691-10E8-481F-B030-1EB0F586B30D}" type="parTrans" cxnId="{F2A8A452-F984-4C13-A070-8DD2AE0F5285}">
      <dgm:prSet/>
      <dgm:spPr/>
      <dgm:t>
        <a:bodyPr/>
        <a:lstStyle/>
        <a:p>
          <a:endParaRPr lang="en-US"/>
        </a:p>
      </dgm:t>
    </dgm:pt>
    <dgm:pt modelId="{BC773DC5-F6DB-48B3-9262-37002DDF7285}" type="sibTrans" cxnId="{F2A8A452-F984-4C13-A070-8DD2AE0F5285}">
      <dgm:prSet/>
      <dgm:spPr/>
      <dgm:t>
        <a:bodyPr/>
        <a:lstStyle/>
        <a:p>
          <a:endParaRPr lang="en-US"/>
        </a:p>
      </dgm:t>
    </dgm:pt>
    <dgm:pt modelId="{5D060D74-6E0C-4202-B100-543FDE36F348}">
      <dgm:prSet/>
      <dgm:spPr/>
      <dgm:t>
        <a:bodyPr/>
        <a:lstStyle/>
        <a:p>
          <a:r>
            <a:rPr lang="en-US" b="0" i="0" baseline="0" dirty="0"/>
            <a:t>Do this wisely. Everything you post online —pics, comments is now public domain.</a:t>
          </a:r>
        </a:p>
        <a:p>
          <a:endParaRPr lang="en-US" dirty="0"/>
        </a:p>
      </dgm:t>
    </dgm:pt>
    <dgm:pt modelId="{2DF383E3-83A0-4BF1-AA91-D8F296BED479}" type="parTrans" cxnId="{9A19DF34-0448-496A-8D4D-A98A6D50EC4A}">
      <dgm:prSet/>
      <dgm:spPr/>
      <dgm:t>
        <a:bodyPr/>
        <a:lstStyle/>
        <a:p>
          <a:endParaRPr lang="en-US"/>
        </a:p>
      </dgm:t>
    </dgm:pt>
    <dgm:pt modelId="{A2AED231-89EB-4B9C-9052-33487ED39728}" type="sibTrans" cxnId="{9A19DF34-0448-496A-8D4D-A98A6D50EC4A}">
      <dgm:prSet/>
      <dgm:spPr/>
      <dgm:t>
        <a:bodyPr/>
        <a:lstStyle/>
        <a:p>
          <a:endParaRPr lang="en-US"/>
        </a:p>
      </dgm:t>
    </dgm:pt>
    <dgm:pt modelId="{70A199F3-6597-4CBD-9686-C105ADB7B9C4}" type="pres">
      <dgm:prSet presAssocID="{362AA9DC-1549-46C4-958D-79D0B4AEEBD0}" presName="root" presStyleCnt="0">
        <dgm:presLayoutVars>
          <dgm:dir/>
          <dgm:resizeHandles val="exact"/>
        </dgm:presLayoutVars>
      </dgm:prSet>
      <dgm:spPr/>
    </dgm:pt>
    <dgm:pt modelId="{CE5C0A48-39D7-4999-A1A7-6258CF00FCA4}" type="pres">
      <dgm:prSet presAssocID="{362AA9DC-1549-46C4-958D-79D0B4AEEBD0}" presName="container" presStyleCnt="0">
        <dgm:presLayoutVars>
          <dgm:dir/>
          <dgm:resizeHandles val="exact"/>
        </dgm:presLayoutVars>
      </dgm:prSet>
      <dgm:spPr/>
    </dgm:pt>
    <dgm:pt modelId="{3ADD48C2-6A6C-4A79-8896-2608589DCC08}" type="pres">
      <dgm:prSet presAssocID="{4C546F5F-ED4C-4C52-86B8-22EC48CAF712}" presName="compNode" presStyleCnt="0"/>
      <dgm:spPr/>
    </dgm:pt>
    <dgm:pt modelId="{6973DD54-94FE-4730-84B2-F52EA909B740}" type="pres">
      <dgm:prSet presAssocID="{4C546F5F-ED4C-4C52-86B8-22EC48CAF712}" presName="iconBgRect" presStyleLbl="bgShp" presStyleIdx="0" presStyleCnt="5"/>
      <dgm:spPr/>
    </dgm:pt>
    <dgm:pt modelId="{041FDBA0-E6E6-492A-9559-125F331C881B}" type="pres">
      <dgm:prSet presAssocID="{4C546F5F-ED4C-4C52-86B8-22EC48CAF71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2459681-775C-48BC-9CAF-31BEE246101C}" type="pres">
      <dgm:prSet presAssocID="{4C546F5F-ED4C-4C52-86B8-22EC48CAF712}" presName="spaceRect" presStyleCnt="0"/>
      <dgm:spPr/>
    </dgm:pt>
    <dgm:pt modelId="{F8729A62-C78E-4BA7-908F-E3CE3B413A94}" type="pres">
      <dgm:prSet presAssocID="{4C546F5F-ED4C-4C52-86B8-22EC48CAF712}" presName="textRect" presStyleLbl="revTx" presStyleIdx="0" presStyleCnt="5">
        <dgm:presLayoutVars>
          <dgm:chMax val="1"/>
          <dgm:chPref val="1"/>
        </dgm:presLayoutVars>
      </dgm:prSet>
      <dgm:spPr/>
    </dgm:pt>
    <dgm:pt modelId="{84A8736F-CD4F-47E8-93C0-429890040FED}" type="pres">
      <dgm:prSet presAssocID="{87C09BC9-A6A9-4514-BE15-A05BCB6543E2}" presName="sibTrans" presStyleLbl="sibTrans2D1" presStyleIdx="0" presStyleCnt="0"/>
      <dgm:spPr/>
    </dgm:pt>
    <dgm:pt modelId="{F2A051B8-F6D5-426E-AE57-590D8AF4D72C}" type="pres">
      <dgm:prSet presAssocID="{2D043B76-6FD1-4E44-A425-32C46A397DE3}" presName="compNode" presStyleCnt="0"/>
      <dgm:spPr/>
    </dgm:pt>
    <dgm:pt modelId="{0BEBEA87-F656-41B7-921D-CD90B81DC4B6}" type="pres">
      <dgm:prSet presAssocID="{2D043B76-6FD1-4E44-A425-32C46A397DE3}" presName="iconBgRect" presStyleLbl="bgShp" presStyleIdx="1" presStyleCnt="5"/>
      <dgm:spPr/>
    </dgm:pt>
    <dgm:pt modelId="{C3CE8F2B-48B8-47B5-96E0-4E774BF081EB}" type="pres">
      <dgm:prSet presAssocID="{2D043B76-6FD1-4E44-A425-32C46A397DE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EE86C80C-A2A9-440E-A51E-D7CDBD863246}" type="pres">
      <dgm:prSet presAssocID="{2D043B76-6FD1-4E44-A425-32C46A397DE3}" presName="spaceRect" presStyleCnt="0"/>
      <dgm:spPr/>
    </dgm:pt>
    <dgm:pt modelId="{36D90FA0-B685-4D20-8A8A-92C521537BD1}" type="pres">
      <dgm:prSet presAssocID="{2D043B76-6FD1-4E44-A425-32C46A397DE3}" presName="textRect" presStyleLbl="revTx" presStyleIdx="1" presStyleCnt="5">
        <dgm:presLayoutVars>
          <dgm:chMax val="1"/>
          <dgm:chPref val="1"/>
        </dgm:presLayoutVars>
      </dgm:prSet>
      <dgm:spPr/>
    </dgm:pt>
    <dgm:pt modelId="{CF14E03A-F8A8-45B7-8478-09AB7FBA0918}" type="pres">
      <dgm:prSet presAssocID="{B396EADB-E553-4989-9A82-1EA3A9CBD082}" presName="sibTrans" presStyleLbl="sibTrans2D1" presStyleIdx="0" presStyleCnt="0"/>
      <dgm:spPr/>
    </dgm:pt>
    <dgm:pt modelId="{94EACB9F-7E37-42A0-B682-83408660D815}" type="pres">
      <dgm:prSet presAssocID="{7B67FC57-2933-4989-AAD1-E8CA2CBFB109}" presName="compNode" presStyleCnt="0"/>
      <dgm:spPr/>
    </dgm:pt>
    <dgm:pt modelId="{A3EF7873-9AC9-46DF-9899-60F0A5D33CEE}" type="pres">
      <dgm:prSet presAssocID="{7B67FC57-2933-4989-AAD1-E8CA2CBFB109}" presName="iconBgRect" presStyleLbl="bgShp" presStyleIdx="2" presStyleCnt="5"/>
      <dgm:spPr/>
    </dgm:pt>
    <dgm:pt modelId="{7867D3F9-1FA0-4BFE-9ADE-415871B16332}" type="pres">
      <dgm:prSet presAssocID="{7B67FC57-2933-4989-AAD1-E8CA2CBFB1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FF5A5A3-9998-4479-8356-8E8820564F94}" type="pres">
      <dgm:prSet presAssocID="{7B67FC57-2933-4989-AAD1-E8CA2CBFB109}" presName="spaceRect" presStyleCnt="0"/>
      <dgm:spPr/>
    </dgm:pt>
    <dgm:pt modelId="{8CD4C596-040C-4CB5-A8C8-047F3BA8EEEC}" type="pres">
      <dgm:prSet presAssocID="{7B67FC57-2933-4989-AAD1-E8CA2CBFB109}" presName="textRect" presStyleLbl="revTx" presStyleIdx="2" presStyleCnt="5">
        <dgm:presLayoutVars>
          <dgm:chMax val="1"/>
          <dgm:chPref val="1"/>
        </dgm:presLayoutVars>
      </dgm:prSet>
      <dgm:spPr/>
    </dgm:pt>
    <dgm:pt modelId="{E88240C8-1BE0-4863-A530-E865F9EFBE05}" type="pres">
      <dgm:prSet presAssocID="{FD872275-9D99-49DB-A8CB-BB8E1997D2BD}" presName="sibTrans" presStyleLbl="sibTrans2D1" presStyleIdx="0" presStyleCnt="0"/>
      <dgm:spPr/>
    </dgm:pt>
    <dgm:pt modelId="{F475A028-FD71-47E6-9FBE-4F6B541514E0}" type="pres">
      <dgm:prSet presAssocID="{87DC4435-2ABC-4441-990A-BABA878DE39C}" presName="compNode" presStyleCnt="0"/>
      <dgm:spPr/>
    </dgm:pt>
    <dgm:pt modelId="{E6CB08A2-423C-400D-83CE-BD83579230A3}" type="pres">
      <dgm:prSet presAssocID="{87DC4435-2ABC-4441-990A-BABA878DE39C}" presName="iconBgRect" presStyleLbl="bgShp" presStyleIdx="3" presStyleCnt="5"/>
      <dgm:spPr/>
    </dgm:pt>
    <dgm:pt modelId="{A40D9BB2-0F1E-48E3-AAC2-F254001536F4}" type="pres">
      <dgm:prSet presAssocID="{87DC4435-2ABC-4441-990A-BABA878DE3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A5B7848-9B4E-45D8-BF51-BC2DAD5F0855}" type="pres">
      <dgm:prSet presAssocID="{87DC4435-2ABC-4441-990A-BABA878DE39C}" presName="spaceRect" presStyleCnt="0"/>
      <dgm:spPr/>
    </dgm:pt>
    <dgm:pt modelId="{6F491925-08E9-4C86-9514-E3037114CB69}" type="pres">
      <dgm:prSet presAssocID="{87DC4435-2ABC-4441-990A-BABA878DE39C}" presName="textRect" presStyleLbl="revTx" presStyleIdx="3" presStyleCnt="5">
        <dgm:presLayoutVars>
          <dgm:chMax val="1"/>
          <dgm:chPref val="1"/>
        </dgm:presLayoutVars>
      </dgm:prSet>
      <dgm:spPr/>
    </dgm:pt>
    <dgm:pt modelId="{15EDF998-3C52-4235-A884-A9E5D0303898}" type="pres">
      <dgm:prSet presAssocID="{BC773DC5-F6DB-48B3-9262-37002DDF7285}" presName="sibTrans" presStyleLbl="sibTrans2D1" presStyleIdx="0" presStyleCnt="0"/>
      <dgm:spPr/>
    </dgm:pt>
    <dgm:pt modelId="{E4B0D0DE-1171-47BC-BF45-88BA928707C7}" type="pres">
      <dgm:prSet presAssocID="{5D060D74-6E0C-4202-B100-543FDE36F348}" presName="compNode" presStyleCnt="0"/>
      <dgm:spPr/>
    </dgm:pt>
    <dgm:pt modelId="{45E6A6BA-ACB8-41A4-90FD-30A05A83038E}" type="pres">
      <dgm:prSet presAssocID="{5D060D74-6E0C-4202-B100-543FDE36F348}" presName="iconBgRect" presStyleLbl="bgShp" presStyleIdx="4" presStyleCnt="5"/>
      <dgm:spPr/>
    </dgm:pt>
    <dgm:pt modelId="{53AB9966-223D-4C2B-8CF7-A66A88B264C6}" type="pres">
      <dgm:prSet presAssocID="{5D060D74-6E0C-4202-B100-543FDE36F34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8A439BA-26D4-4201-93FE-D04FBA5C66A4}" type="pres">
      <dgm:prSet presAssocID="{5D060D74-6E0C-4202-B100-543FDE36F348}" presName="spaceRect" presStyleCnt="0"/>
      <dgm:spPr/>
    </dgm:pt>
    <dgm:pt modelId="{010A0969-A580-4E5B-8571-39F88D17E42B}" type="pres">
      <dgm:prSet presAssocID="{5D060D74-6E0C-4202-B100-543FDE36F34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1E1FE15-B129-4973-B076-8065C6AE4CDF}" srcId="{362AA9DC-1549-46C4-958D-79D0B4AEEBD0}" destId="{2D043B76-6FD1-4E44-A425-32C46A397DE3}" srcOrd="1" destOrd="0" parTransId="{D2213002-1B60-4D42-93ED-7DE97EB36515}" sibTransId="{B396EADB-E553-4989-9A82-1EA3A9CBD082}"/>
    <dgm:cxn modelId="{9A19DF34-0448-496A-8D4D-A98A6D50EC4A}" srcId="{362AA9DC-1549-46C4-958D-79D0B4AEEBD0}" destId="{5D060D74-6E0C-4202-B100-543FDE36F348}" srcOrd="4" destOrd="0" parTransId="{2DF383E3-83A0-4BF1-AA91-D8F296BED479}" sibTransId="{A2AED231-89EB-4B9C-9052-33487ED39728}"/>
    <dgm:cxn modelId="{76524141-42C5-481D-9F09-69B6376CDF39}" type="presOf" srcId="{5D060D74-6E0C-4202-B100-543FDE36F348}" destId="{010A0969-A580-4E5B-8571-39F88D17E42B}" srcOrd="0" destOrd="0" presId="urn:microsoft.com/office/officeart/2018/2/layout/IconCircleList"/>
    <dgm:cxn modelId="{9B6EA461-B157-479D-8901-33F8A40BEB21}" type="presOf" srcId="{BC773DC5-F6DB-48B3-9262-37002DDF7285}" destId="{15EDF998-3C52-4235-A884-A9E5D0303898}" srcOrd="0" destOrd="0" presId="urn:microsoft.com/office/officeart/2018/2/layout/IconCircleList"/>
    <dgm:cxn modelId="{F2A8A452-F984-4C13-A070-8DD2AE0F5285}" srcId="{362AA9DC-1549-46C4-958D-79D0B4AEEBD0}" destId="{87DC4435-2ABC-4441-990A-BABA878DE39C}" srcOrd="3" destOrd="0" parTransId="{3EDCE691-10E8-481F-B030-1EB0F586B30D}" sibTransId="{BC773DC5-F6DB-48B3-9262-37002DDF7285}"/>
    <dgm:cxn modelId="{ADFBA274-F070-465C-ADF2-1EDB275167C8}" type="presOf" srcId="{87C09BC9-A6A9-4514-BE15-A05BCB6543E2}" destId="{84A8736F-CD4F-47E8-93C0-429890040FED}" srcOrd="0" destOrd="0" presId="urn:microsoft.com/office/officeart/2018/2/layout/IconCircleList"/>
    <dgm:cxn modelId="{26DC2077-EA31-4F53-9F7D-534FD5BCBEFB}" type="presOf" srcId="{B396EADB-E553-4989-9A82-1EA3A9CBD082}" destId="{CF14E03A-F8A8-45B7-8478-09AB7FBA0918}" srcOrd="0" destOrd="0" presId="urn:microsoft.com/office/officeart/2018/2/layout/IconCircleList"/>
    <dgm:cxn modelId="{9342127B-B10E-4A4C-8A0C-7F5589C733E5}" type="presOf" srcId="{4C546F5F-ED4C-4C52-86B8-22EC48CAF712}" destId="{F8729A62-C78E-4BA7-908F-E3CE3B413A94}" srcOrd="0" destOrd="0" presId="urn:microsoft.com/office/officeart/2018/2/layout/IconCircleList"/>
    <dgm:cxn modelId="{A665948E-9600-428A-BC10-1AADF6E6D73E}" srcId="{362AA9DC-1549-46C4-958D-79D0B4AEEBD0}" destId="{4C546F5F-ED4C-4C52-86B8-22EC48CAF712}" srcOrd="0" destOrd="0" parTransId="{1665B042-231A-45E8-B663-AAF813DA9CAC}" sibTransId="{87C09BC9-A6A9-4514-BE15-A05BCB6543E2}"/>
    <dgm:cxn modelId="{DACCD3A9-6E79-4812-8E4F-F3250533A64F}" type="presOf" srcId="{FD872275-9D99-49DB-A8CB-BB8E1997D2BD}" destId="{E88240C8-1BE0-4863-A530-E865F9EFBE05}" srcOrd="0" destOrd="0" presId="urn:microsoft.com/office/officeart/2018/2/layout/IconCircleList"/>
    <dgm:cxn modelId="{DF22D1B9-296F-470D-A21E-513AAC9B6D0A}" type="presOf" srcId="{7B67FC57-2933-4989-AAD1-E8CA2CBFB109}" destId="{8CD4C596-040C-4CB5-A8C8-047F3BA8EEEC}" srcOrd="0" destOrd="0" presId="urn:microsoft.com/office/officeart/2018/2/layout/IconCircleList"/>
    <dgm:cxn modelId="{3D342FCE-5BAF-4E79-8A92-0D06709AAA14}" type="presOf" srcId="{362AA9DC-1549-46C4-958D-79D0B4AEEBD0}" destId="{70A199F3-6597-4CBD-9686-C105ADB7B9C4}" srcOrd="0" destOrd="0" presId="urn:microsoft.com/office/officeart/2018/2/layout/IconCircleList"/>
    <dgm:cxn modelId="{00EB5AEE-B97C-4C87-BF1D-4B1C6C747319}" type="presOf" srcId="{87DC4435-2ABC-4441-990A-BABA878DE39C}" destId="{6F491925-08E9-4C86-9514-E3037114CB69}" srcOrd="0" destOrd="0" presId="urn:microsoft.com/office/officeart/2018/2/layout/IconCircleList"/>
    <dgm:cxn modelId="{458476F0-E9CF-4F1D-AB83-0E832DC514C2}" type="presOf" srcId="{2D043B76-6FD1-4E44-A425-32C46A397DE3}" destId="{36D90FA0-B685-4D20-8A8A-92C521537BD1}" srcOrd="0" destOrd="0" presId="urn:microsoft.com/office/officeart/2018/2/layout/IconCircleList"/>
    <dgm:cxn modelId="{EA0D1FF9-08EB-4F35-905F-39EE9D475C3A}" srcId="{362AA9DC-1549-46C4-958D-79D0B4AEEBD0}" destId="{7B67FC57-2933-4989-AAD1-E8CA2CBFB109}" srcOrd="2" destOrd="0" parTransId="{53DB043E-DDED-4F64-93A7-843B4F0B5CD9}" sibTransId="{FD872275-9D99-49DB-A8CB-BB8E1997D2BD}"/>
    <dgm:cxn modelId="{2D812E89-1EB6-4E5B-85ED-1DE8CF2F67DA}" type="presParOf" srcId="{70A199F3-6597-4CBD-9686-C105ADB7B9C4}" destId="{CE5C0A48-39D7-4999-A1A7-6258CF00FCA4}" srcOrd="0" destOrd="0" presId="urn:microsoft.com/office/officeart/2018/2/layout/IconCircleList"/>
    <dgm:cxn modelId="{DE37E7F3-138E-4E3F-85A6-C2DA25D0CB9F}" type="presParOf" srcId="{CE5C0A48-39D7-4999-A1A7-6258CF00FCA4}" destId="{3ADD48C2-6A6C-4A79-8896-2608589DCC08}" srcOrd="0" destOrd="0" presId="urn:microsoft.com/office/officeart/2018/2/layout/IconCircleList"/>
    <dgm:cxn modelId="{09564815-CEA4-4DAB-9687-9B7715027CF2}" type="presParOf" srcId="{3ADD48C2-6A6C-4A79-8896-2608589DCC08}" destId="{6973DD54-94FE-4730-84B2-F52EA909B740}" srcOrd="0" destOrd="0" presId="urn:microsoft.com/office/officeart/2018/2/layout/IconCircleList"/>
    <dgm:cxn modelId="{D2EF8DBC-FB5B-442D-A00F-E04199216C82}" type="presParOf" srcId="{3ADD48C2-6A6C-4A79-8896-2608589DCC08}" destId="{041FDBA0-E6E6-492A-9559-125F331C881B}" srcOrd="1" destOrd="0" presId="urn:microsoft.com/office/officeart/2018/2/layout/IconCircleList"/>
    <dgm:cxn modelId="{B64F1E4C-6C6C-4A4C-A2C9-7C495FDF360B}" type="presParOf" srcId="{3ADD48C2-6A6C-4A79-8896-2608589DCC08}" destId="{F2459681-775C-48BC-9CAF-31BEE246101C}" srcOrd="2" destOrd="0" presId="urn:microsoft.com/office/officeart/2018/2/layout/IconCircleList"/>
    <dgm:cxn modelId="{34B95372-00BA-442F-A081-0F0DE809F93F}" type="presParOf" srcId="{3ADD48C2-6A6C-4A79-8896-2608589DCC08}" destId="{F8729A62-C78E-4BA7-908F-E3CE3B413A94}" srcOrd="3" destOrd="0" presId="urn:microsoft.com/office/officeart/2018/2/layout/IconCircleList"/>
    <dgm:cxn modelId="{5936C397-1B88-4E81-B493-2884E5042B05}" type="presParOf" srcId="{CE5C0A48-39D7-4999-A1A7-6258CF00FCA4}" destId="{84A8736F-CD4F-47E8-93C0-429890040FED}" srcOrd="1" destOrd="0" presId="urn:microsoft.com/office/officeart/2018/2/layout/IconCircleList"/>
    <dgm:cxn modelId="{B7DEC50A-162A-4F0D-9605-38EF08330E13}" type="presParOf" srcId="{CE5C0A48-39D7-4999-A1A7-6258CF00FCA4}" destId="{F2A051B8-F6D5-426E-AE57-590D8AF4D72C}" srcOrd="2" destOrd="0" presId="urn:microsoft.com/office/officeart/2018/2/layout/IconCircleList"/>
    <dgm:cxn modelId="{A921829E-781C-47C0-9555-6B025B6A8838}" type="presParOf" srcId="{F2A051B8-F6D5-426E-AE57-590D8AF4D72C}" destId="{0BEBEA87-F656-41B7-921D-CD90B81DC4B6}" srcOrd="0" destOrd="0" presId="urn:microsoft.com/office/officeart/2018/2/layout/IconCircleList"/>
    <dgm:cxn modelId="{113E682D-D83E-4C97-88DB-ED9713C4EEEA}" type="presParOf" srcId="{F2A051B8-F6D5-426E-AE57-590D8AF4D72C}" destId="{C3CE8F2B-48B8-47B5-96E0-4E774BF081EB}" srcOrd="1" destOrd="0" presId="urn:microsoft.com/office/officeart/2018/2/layout/IconCircleList"/>
    <dgm:cxn modelId="{5E71A9D0-B72F-4CDA-AFD0-AF05267EECC0}" type="presParOf" srcId="{F2A051B8-F6D5-426E-AE57-590D8AF4D72C}" destId="{EE86C80C-A2A9-440E-A51E-D7CDBD863246}" srcOrd="2" destOrd="0" presId="urn:microsoft.com/office/officeart/2018/2/layout/IconCircleList"/>
    <dgm:cxn modelId="{9DD9A25A-451C-46B1-9926-7D06EA92B959}" type="presParOf" srcId="{F2A051B8-F6D5-426E-AE57-590D8AF4D72C}" destId="{36D90FA0-B685-4D20-8A8A-92C521537BD1}" srcOrd="3" destOrd="0" presId="urn:microsoft.com/office/officeart/2018/2/layout/IconCircleList"/>
    <dgm:cxn modelId="{70DFA9DE-EF89-4995-9900-6D9F1EFDA934}" type="presParOf" srcId="{CE5C0A48-39D7-4999-A1A7-6258CF00FCA4}" destId="{CF14E03A-F8A8-45B7-8478-09AB7FBA0918}" srcOrd="3" destOrd="0" presId="urn:microsoft.com/office/officeart/2018/2/layout/IconCircleList"/>
    <dgm:cxn modelId="{6A8DB1BC-9C8A-43B2-A6CB-572EC4E43F75}" type="presParOf" srcId="{CE5C0A48-39D7-4999-A1A7-6258CF00FCA4}" destId="{94EACB9F-7E37-42A0-B682-83408660D815}" srcOrd="4" destOrd="0" presId="urn:microsoft.com/office/officeart/2018/2/layout/IconCircleList"/>
    <dgm:cxn modelId="{D87607D1-C9A0-4FE4-A666-13AB4ED9677C}" type="presParOf" srcId="{94EACB9F-7E37-42A0-B682-83408660D815}" destId="{A3EF7873-9AC9-46DF-9899-60F0A5D33CEE}" srcOrd="0" destOrd="0" presId="urn:microsoft.com/office/officeart/2018/2/layout/IconCircleList"/>
    <dgm:cxn modelId="{6CE47E95-7DD0-426E-B80E-711F3D1A0BA1}" type="presParOf" srcId="{94EACB9F-7E37-42A0-B682-83408660D815}" destId="{7867D3F9-1FA0-4BFE-9ADE-415871B16332}" srcOrd="1" destOrd="0" presId="urn:microsoft.com/office/officeart/2018/2/layout/IconCircleList"/>
    <dgm:cxn modelId="{E2FB35AF-0FDB-4F04-935C-46744745C4E7}" type="presParOf" srcId="{94EACB9F-7E37-42A0-B682-83408660D815}" destId="{9FF5A5A3-9998-4479-8356-8E8820564F94}" srcOrd="2" destOrd="0" presId="urn:microsoft.com/office/officeart/2018/2/layout/IconCircleList"/>
    <dgm:cxn modelId="{08B0BE5E-6390-4D75-9081-370E1319847F}" type="presParOf" srcId="{94EACB9F-7E37-42A0-B682-83408660D815}" destId="{8CD4C596-040C-4CB5-A8C8-047F3BA8EEEC}" srcOrd="3" destOrd="0" presId="urn:microsoft.com/office/officeart/2018/2/layout/IconCircleList"/>
    <dgm:cxn modelId="{5D0DD111-23AB-4C9F-A60C-50D84DF271B0}" type="presParOf" srcId="{CE5C0A48-39D7-4999-A1A7-6258CF00FCA4}" destId="{E88240C8-1BE0-4863-A530-E865F9EFBE05}" srcOrd="5" destOrd="0" presId="urn:microsoft.com/office/officeart/2018/2/layout/IconCircleList"/>
    <dgm:cxn modelId="{576C827A-E127-416A-83C0-56AC2B984AC1}" type="presParOf" srcId="{CE5C0A48-39D7-4999-A1A7-6258CF00FCA4}" destId="{F475A028-FD71-47E6-9FBE-4F6B541514E0}" srcOrd="6" destOrd="0" presId="urn:microsoft.com/office/officeart/2018/2/layout/IconCircleList"/>
    <dgm:cxn modelId="{D0E9ECF5-29D0-49F5-B5C8-AE7C46494DAA}" type="presParOf" srcId="{F475A028-FD71-47E6-9FBE-4F6B541514E0}" destId="{E6CB08A2-423C-400D-83CE-BD83579230A3}" srcOrd="0" destOrd="0" presId="urn:microsoft.com/office/officeart/2018/2/layout/IconCircleList"/>
    <dgm:cxn modelId="{C1FB0668-BFCE-4B4A-9AC1-9B1FD7BB93F5}" type="presParOf" srcId="{F475A028-FD71-47E6-9FBE-4F6B541514E0}" destId="{A40D9BB2-0F1E-48E3-AAC2-F254001536F4}" srcOrd="1" destOrd="0" presId="urn:microsoft.com/office/officeart/2018/2/layout/IconCircleList"/>
    <dgm:cxn modelId="{9B7CF6E0-1D37-4912-80AF-ABAA71AD3F69}" type="presParOf" srcId="{F475A028-FD71-47E6-9FBE-4F6B541514E0}" destId="{4A5B7848-9B4E-45D8-BF51-BC2DAD5F0855}" srcOrd="2" destOrd="0" presId="urn:microsoft.com/office/officeart/2018/2/layout/IconCircleList"/>
    <dgm:cxn modelId="{B82BC5C6-FDD6-4A31-B5C5-68D910139D37}" type="presParOf" srcId="{F475A028-FD71-47E6-9FBE-4F6B541514E0}" destId="{6F491925-08E9-4C86-9514-E3037114CB69}" srcOrd="3" destOrd="0" presId="urn:microsoft.com/office/officeart/2018/2/layout/IconCircleList"/>
    <dgm:cxn modelId="{2422E719-D30F-41EC-BF7D-C0E7C6F7D733}" type="presParOf" srcId="{CE5C0A48-39D7-4999-A1A7-6258CF00FCA4}" destId="{15EDF998-3C52-4235-A884-A9E5D0303898}" srcOrd="7" destOrd="0" presId="urn:microsoft.com/office/officeart/2018/2/layout/IconCircleList"/>
    <dgm:cxn modelId="{9F6704D7-572E-4ABE-B64B-58554F700901}" type="presParOf" srcId="{CE5C0A48-39D7-4999-A1A7-6258CF00FCA4}" destId="{E4B0D0DE-1171-47BC-BF45-88BA928707C7}" srcOrd="8" destOrd="0" presId="urn:microsoft.com/office/officeart/2018/2/layout/IconCircleList"/>
    <dgm:cxn modelId="{3585989A-59E3-41E8-BFBC-EB9A254484CF}" type="presParOf" srcId="{E4B0D0DE-1171-47BC-BF45-88BA928707C7}" destId="{45E6A6BA-ACB8-41A4-90FD-30A05A83038E}" srcOrd="0" destOrd="0" presId="urn:microsoft.com/office/officeart/2018/2/layout/IconCircleList"/>
    <dgm:cxn modelId="{78661242-0B5A-4C55-8F0D-856DE3A3807B}" type="presParOf" srcId="{E4B0D0DE-1171-47BC-BF45-88BA928707C7}" destId="{53AB9966-223D-4C2B-8CF7-A66A88B264C6}" srcOrd="1" destOrd="0" presId="urn:microsoft.com/office/officeart/2018/2/layout/IconCircleList"/>
    <dgm:cxn modelId="{F312B074-FF70-41B4-9D4D-EB5DFE95B33A}" type="presParOf" srcId="{E4B0D0DE-1171-47BC-BF45-88BA928707C7}" destId="{D8A439BA-26D4-4201-93FE-D04FBA5C66A4}" srcOrd="2" destOrd="0" presId="urn:microsoft.com/office/officeart/2018/2/layout/IconCircleList"/>
    <dgm:cxn modelId="{CB52202E-5A9D-4452-9C8B-79E6620A3967}" type="presParOf" srcId="{E4B0D0DE-1171-47BC-BF45-88BA928707C7}" destId="{010A0969-A580-4E5B-8571-39F88D17E42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1C631-9985-4ADA-ADEE-47B8912A76D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00E5B-DB51-48C2-834B-D7E7DD919565}">
      <dgm:prSet/>
      <dgm:spPr/>
      <dgm:t>
        <a:bodyPr/>
        <a:lstStyle/>
        <a:p>
          <a:r>
            <a:rPr lang="en-US" b="0" i="0" baseline="0"/>
            <a:t>Six seconds to attract a recruiter’s attention</a:t>
          </a:r>
        </a:p>
      </dgm:t>
    </dgm:pt>
    <dgm:pt modelId="{2B50B5DB-9D3C-4845-8FA1-DD74667CE790}" type="parTrans" cxnId="{EA70A108-E2FE-4796-AA15-B1C54FC60F9C}">
      <dgm:prSet/>
      <dgm:spPr/>
      <dgm:t>
        <a:bodyPr/>
        <a:lstStyle/>
        <a:p>
          <a:endParaRPr lang="en-US"/>
        </a:p>
      </dgm:t>
    </dgm:pt>
    <dgm:pt modelId="{74F8C11B-74CE-4409-AEA1-570340DD3133}" type="sibTrans" cxnId="{EA70A108-E2FE-4796-AA15-B1C54FC60F9C}">
      <dgm:prSet/>
      <dgm:spPr/>
      <dgm:t>
        <a:bodyPr/>
        <a:lstStyle/>
        <a:p>
          <a:endParaRPr lang="en-US"/>
        </a:p>
      </dgm:t>
    </dgm:pt>
    <dgm:pt modelId="{548A7C56-5442-482C-B664-ADA866AB0160}">
      <dgm:prSet/>
      <dgm:spPr/>
      <dgm:t>
        <a:bodyPr/>
        <a:lstStyle/>
        <a:p>
          <a:r>
            <a:rPr lang="en-US" b="0" i="0" baseline="0"/>
            <a:t>Keep it organized</a:t>
          </a:r>
          <a:endParaRPr lang="en-US"/>
        </a:p>
      </dgm:t>
    </dgm:pt>
    <dgm:pt modelId="{678F9A82-6D5F-434A-A119-393F5A63078D}" type="parTrans" cxnId="{C2C596CA-481C-4A99-B431-A1ECB4F44597}">
      <dgm:prSet/>
      <dgm:spPr/>
      <dgm:t>
        <a:bodyPr/>
        <a:lstStyle/>
        <a:p>
          <a:endParaRPr lang="en-US"/>
        </a:p>
      </dgm:t>
    </dgm:pt>
    <dgm:pt modelId="{7190FD24-1297-44CD-A3B6-800C524B6614}" type="sibTrans" cxnId="{C2C596CA-481C-4A99-B431-A1ECB4F44597}">
      <dgm:prSet/>
      <dgm:spPr/>
      <dgm:t>
        <a:bodyPr/>
        <a:lstStyle/>
        <a:p>
          <a:endParaRPr lang="en-US"/>
        </a:p>
      </dgm:t>
    </dgm:pt>
    <dgm:pt modelId="{AB725C48-8D99-431A-9470-555D95112F45}">
      <dgm:prSet/>
      <dgm:spPr/>
      <dgm:t>
        <a:bodyPr/>
        <a:lstStyle/>
        <a:p>
          <a:r>
            <a:rPr lang="en-US" b="0" i="0" baseline="0" dirty="0"/>
            <a:t>Review it</a:t>
          </a:r>
          <a:endParaRPr lang="en-US" dirty="0"/>
        </a:p>
      </dgm:t>
    </dgm:pt>
    <dgm:pt modelId="{8B82A534-44C6-4B10-9C23-A0C65555A40F}" type="parTrans" cxnId="{5501FFD9-252D-42AA-89D4-B814A39405E7}">
      <dgm:prSet/>
      <dgm:spPr/>
      <dgm:t>
        <a:bodyPr/>
        <a:lstStyle/>
        <a:p>
          <a:endParaRPr lang="en-US"/>
        </a:p>
      </dgm:t>
    </dgm:pt>
    <dgm:pt modelId="{03FDFD53-358D-4A54-A400-E5CF11CD61B7}" type="sibTrans" cxnId="{5501FFD9-252D-42AA-89D4-B814A39405E7}">
      <dgm:prSet/>
      <dgm:spPr/>
      <dgm:t>
        <a:bodyPr/>
        <a:lstStyle/>
        <a:p>
          <a:endParaRPr lang="en-US"/>
        </a:p>
      </dgm:t>
    </dgm:pt>
    <dgm:pt modelId="{D76445CD-5FE7-45C7-A5A0-748159127AFB}">
      <dgm:prSet/>
      <dgm:spPr/>
      <dgm:t>
        <a:bodyPr/>
        <a:lstStyle/>
        <a:p>
          <a:r>
            <a:rPr lang="en-US"/>
            <a:t>- </a:t>
          </a:r>
          <a:r>
            <a:rPr lang="en-US" b="0" i="0" baseline="0"/>
            <a:t>Upload your resume to PRSA Jobcenter and opt-in for a free resume review</a:t>
          </a:r>
          <a:endParaRPr lang="en-US"/>
        </a:p>
      </dgm:t>
    </dgm:pt>
    <dgm:pt modelId="{F88B55ED-9248-46BE-B33D-F0FC3B743068}" type="parTrans" cxnId="{CAB3E1AF-0712-47BF-9DCE-E7057383BF04}">
      <dgm:prSet/>
      <dgm:spPr/>
      <dgm:t>
        <a:bodyPr/>
        <a:lstStyle/>
        <a:p>
          <a:endParaRPr lang="en-US"/>
        </a:p>
      </dgm:t>
    </dgm:pt>
    <dgm:pt modelId="{7EFA7DAE-FFE6-45D5-A9C9-9DA822F52FEC}" type="sibTrans" cxnId="{CAB3E1AF-0712-47BF-9DCE-E7057383BF04}">
      <dgm:prSet/>
      <dgm:spPr/>
      <dgm:t>
        <a:bodyPr/>
        <a:lstStyle/>
        <a:p>
          <a:endParaRPr lang="en-US"/>
        </a:p>
      </dgm:t>
    </dgm:pt>
    <dgm:pt modelId="{A39DA970-5F66-4E64-A693-A16A12ECF97B}">
      <dgm:prSet/>
      <dgm:spPr/>
      <dgm:t>
        <a:bodyPr/>
        <a:lstStyle/>
        <a:p>
          <a:r>
            <a:rPr lang="en-US" b="0" i="0" baseline="0"/>
            <a:t>Start with a background summary</a:t>
          </a:r>
          <a:endParaRPr lang="en-US"/>
        </a:p>
      </dgm:t>
    </dgm:pt>
    <dgm:pt modelId="{43E6E958-CB24-4615-A696-2FE460A6C9DC}" type="parTrans" cxnId="{B43B260B-8E73-4981-9E2A-84865DF9EF4A}">
      <dgm:prSet/>
      <dgm:spPr/>
      <dgm:t>
        <a:bodyPr/>
        <a:lstStyle/>
        <a:p>
          <a:endParaRPr lang="en-US"/>
        </a:p>
      </dgm:t>
    </dgm:pt>
    <dgm:pt modelId="{F549D55C-7BB3-453F-A003-311BC3298A22}" type="sibTrans" cxnId="{B43B260B-8E73-4981-9E2A-84865DF9EF4A}">
      <dgm:prSet/>
      <dgm:spPr/>
      <dgm:t>
        <a:bodyPr/>
        <a:lstStyle/>
        <a:p>
          <a:endParaRPr lang="en-US"/>
        </a:p>
      </dgm:t>
    </dgm:pt>
    <dgm:pt modelId="{E6D4F99E-75C3-4DFE-973D-DC8F7DE86521}">
      <dgm:prSet/>
      <dgm:spPr/>
      <dgm:t>
        <a:bodyPr/>
        <a:lstStyle/>
        <a:p>
          <a:r>
            <a:rPr lang="en-US" b="0" i="0" baseline="0"/>
            <a:t>Use language in the job description</a:t>
          </a:r>
          <a:endParaRPr lang="en-US"/>
        </a:p>
      </dgm:t>
    </dgm:pt>
    <dgm:pt modelId="{39FD357C-0A52-4FDE-8C8D-90B3FEAE6D79}" type="parTrans" cxnId="{43DAF733-5C50-4C5B-AF9F-35A270E1B90A}">
      <dgm:prSet/>
      <dgm:spPr/>
      <dgm:t>
        <a:bodyPr/>
        <a:lstStyle/>
        <a:p>
          <a:endParaRPr lang="en-US"/>
        </a:p>
      </dgm:t>
    </dgm:pt>
    <dgm:pt modelId="{B82B9772-A52E-4FB8-8E13-15ACFCA036CA}" type="sibTrans" cxnId="{43DAF733-5C50-4C5B-AF9F-35A270E1B90A}">
      <dgm:prSet/>
      <dgm:spPr/>
      <dgm:t>
        <a:bodyPr/>
        <a:lstStyle/>
        <a:p>
          <a:endParaRPr lang="en-US"/>
        </a:p>
      </dgm:t>
    </dgm:pt>
    <dgm:pt modelId="{CEDBB4DB-4533-4654-8984-185E102768D7}">
      <dgm:prSet/>
      <dgm:spPr/>
      <dgm:t>
        <a:bodyPr/>
        <a:lstStyle/>
        <a:p>
          <a:r>
            <a:rPr lang="en-US" b="0" i="0" baseline="0"/>
            <a:t>Express your accomplishments, achievements and service</a:t>
          </a:r>
          <a:endParaRPr lang="en-US"/>
        </a:p>
      </dgm:t>
    </dgm:pt>
    <dgm:pt modelId="{DB68C5C0-9846-4322-AABD-F63C9EC8ADB4}" type="parTrans" cxnId="{EFD977A0-E693-4DD2-8086-3D812CA1131C}">
      <dgm:prSet/>
      <dgm:spPr/>
      <dgm:t>
        <a:bodyPr/>
        <a:lstStyle/>
        <a:p>
          <a:endParaRPr lang="en-US"/>
        </a:p>
      </dgm:t>
    </dgm:pt>
    <dgm:pt modelId="{E2B3694A-652D-4D41-B133-235E97BC5D0A}" type="sibTrans" cxnId="{EFD977A0-E693-4DD2-8086-3D812CA1131C}">
      <dgm:prSet/>
      <dgm:spPr/>
      <dgm:t>
        <a:bodyPr/>
        <a:lstStyle/>
        <a:p>
          <a:endParaRPr lang="en-US"/>
        </a:p>
      </dgm:t>
    </dgm:pt>
    <dgm:pt modelId="{1068F8F5-02F5-4B1C-A5DD-B4AC4FC7A5FD}" type="pres">
      <dgm:prSet presAssocID="{1DB1C631-9985-4ADA-ADEE-47B8912A76D9}" presName="diagram" presStyleCnt="0">
        <dgm:presLayoutVars>
          <dgm:dir/>
          <dgm:resizeHandles val="exact"/>
        </dgm:presLayoutVars>
      </dgm:prSet>
      <dgm:spPr/>
    </dgm:pt>
    <dgm:pt modelId="{80726CFB-4102-47DC-9764-BB33E8DB947F}" type="pres">
      <dgm:prSet presAssocID="{C1800E5B-DB51-48C2-834B-D7E7DD919565}" presName="node" presStyleLbl="node1" presStyleIdx="0" presStyleCnt="6">
        <dgm:presLayoutVars>
          <dgm:bulletEnabled val="1"/>
        </dgm:presLayoutVars>
      </dgm:prSet>
      <dgm:spPr/>
    </dgm:pt>
    <dgm:pt modelId="{26D01EE1-9D12-4336-BB8C-753BAB8D4600}" type="pres">
      <dgm:prSet presAssocID="{74F8C11B-74CE-4409-AEA1-570340DD3133}" presName="sibTrans" presStyleCnt="0"/>
      <dgm:spPr/>
    </dgm:pt>
    <dgm:pt modelId="{1C9C4795-238B-44F5-BAB5-416E786F9EAE}" type="pres">
      <dgm:prSet presAssocID="{548A7C56-5442-482C-B664-ADA866AB0160}" presName="node" presStyleLbl="node1" presStyleIdx="1" presStyleCnt="6">
        <dgm:presLayoutVars>
          <dgm:bulletEnabled val="1"/>
        </dgm:presLayoutVars>
      </dgm:prSet>
      <dgm:spPr/>
    </dgm:pt>
    <dgm:pt modelId="{05213E7D-3B0E-46BF-A6B6-0DBA4E9BD403}" type="pres">
      <dgm:prSet presAssocID="{7190FD24-1297-44CD-A3B6-800C524B6614}" presName="sibTrans" presStyleCnt="0"/>
      <dgm:spPr/>
    </dgm:pt>
    <dgm:pt modelId="{49EBD48F-39E1-498D-8CAC-F1C50F1167AE}" type="pres">
      <dgm:prSet presAssocID="{AB725C48-8D99-431A-9470-555D95112F45}" presName="node" presStyleLbl="node1" presStyleIdx="2" presStyleCnt="6">
        <dgm:presLayoutVars>
          <dgm:bulletEnabled val="1"/>
        </dgm:presLayoutVars>
      </dgm:prSet>
      <dgm:spPr/>
    </dgm:pt>
    <dgm:pt modelId="{C1405383-C04C-4D36-8463-7D6E47BDDCD5}" type="pres">
      <dgm:prSet presAssocID="{03FDFD53-358D-4A54-A400-E5CF11CD61B7}" presName="sibTrans" presStyleCnt="0"/>
      <dgm:spPr/>
    </dgm:pt>
    <dgm:pt modelId="{8FFF88DE-EFC8-4954-B51F-B8CEE48A2CE0}" type="pres">
      <dgm:prSet presAssocID="{A39DA970-5F66-4E64-A693-A16A12ECF97B}" presName="node" presStyleLbl="node1" presStyleIdx="3" presStyleCnt="6">
        <dgm:presLayoutVars>
          <dgm:bulletEnabled val="1"/>
        </dgm:presLayoutVars>
      </dgm:prSet>
      <dgm:spPr/>
    </dgm:pt>
    <dgm:pt modelId="{28032819-C497-49C1-8408-933ED429AF76}" type="pres">
      <dgm:prSet presAssocID="{F549D55C-7BB3-453F-A003-311BC3298A22}" presName="sibTrans" presStyleCnt="0"/>
      <dgm:spPr/>
    </dgm:pt>
    <dgm:pt modelId="{5956AB9D-D795-4689-A50A-05705A18BE2C}" type="pres">
      <dgm:prSet presAssocID="{E6D4F99E-75C3-4DFE-973D-DC8F7DE86521}" presName="node" presStyleLbl="node1" presStyleIdx="4" presStyleCnt="6">
        <dgm:presLayoutVars>
          <dgm:bulletEnabled val="1"/>
        </dgm:presLayoutVars>
      </dgm:prSet>
      <dgm:spPr/>
    </dgm:pt>
    <dgm:pt modelId="{5DBDB25D-207E-44E6-A25E-AE0A0BD41BBE}" type="pres">
      <dgm:prSet presAssocID="{B82B9772-A52E-4FB8-8E13-15ACFCA036CA}" presName="sibTrans" presStyleCnt="0"/>
      <dgm:spPr/>
    </dgm:pt>
    <dgm:pt modelId="{9E8FD44F-897A-4972-AF49-F4C17433D350}" type="pres">
      <dgm:prSet presAssocID="{CEDBB4DB-4533-4654-8984-185E102768D7}" presName="node" presStyleLbl="node1" presStyleIdx="5" presStyleCnt="6">
        <dgm:presLayoutVars>
          <dgm:bulletEnabled val="1"/>
        </dgm:presLayoutVars>
      </dgm:prSet>
      <dgm:spPr/>
    </dgm:pt>
  </dgm:ptLst>
  <dgm:cxnLst>
    <dgm:cxn modelId="{9E7AE403-75D8-4D58-B7B9-C37C98962C72}" type="presOf" srcId="{1DB1C631-9985-4ADA-ADEE-47B8912A76D9}" destId="{1068F8F5-02F5-4B1C-A5DD-B4AC4FC7A5FD}" srcOrd="0" destOrd="0" presId="urn:microsoft.com/office/officeart/2005/8/layout/default"/>
    <dgm:cxn modelId="{EA70A108-E2FE-4796-AA15-B1C54FC60F9C}" srcId="{1DB1C631-9985-4ADA-ADEE-47B8912A76D9}" destId="{C1800E5B-DB51-48C2-834B-D7E7DD919565}" srcOrd="0" destOrd="0" parTransId="{2B50B5DB-9D3C-4845-8FA1-DD74667CE790}" sibTransId="{74F8C11B-74CE-4409-AEA1-570340DD3133}"/>
    <dgm:cxn modelId="{B43B260B-8E73-4981-9E2A-84865DF9EF4A}" srcId="{1DB1C631-9985-4ADA-ADEE-47B8912A76D9}" destId="{A39DA970-5F66-4E64-A693-A16A12ECF97B}" srcOrd="3" destOrd="0" parTransId="{43E6E958-CB24-4615-A696-2FE460A6C9DC}" sibTransId="{F549D55C-7BB3-453F-A003-311BC3298A22}"/>
    <dgm:cxn modelId="{A771C823-A2A0-4A9B-B41A-6ACFE49CC55B}" type="presOf" srcId="{548A7C56-5442-482C-B664-ADA866AB0160}" destId="{1C9C4795-238B-44F5-BAB5-416E786F9EAE}" srcOrd="0" destOrd="0" presId="urn:microsoft.com/office/officeart/2005/8/layout/default"/>
    <dgm:cxn modelId="{ABA8922F-A456-4113-8638-AA10FE7EDBBA}" type="presOf" srcId="{CEDBB4DB-4533-4654-8984-185E102768D7}" destId="{9E8FD44F-897A-4972-AF49-F4C17433D350}" srcOrd="0" destOrd="0" presId="urn:microsoft.com/office/officeart/2005/8/layout/default"/>
    <dgm:cxn modelId="{43DAF733-5C50-4C5B-AF9F-35A270E1B90A}" srcId="{1DB1C631-9985-4ADA-ADEE-47B8912A76D9}" destId="{E6D4F99E-75C3-4DFE-973D-DC8F7DE86521}" srcOrd="4" destOrd="0" parTransId="{39FD357C-0A52-4FDE-8C8D-90B3FEAE6D79}" sibTransId="{B82B9772-A52E-4FB8-8E13-15ACFCA036CA}"/>
    <dgm:cxn modelId="{6E9B2B62-1A8B-467F-AA07-F932EC1C2703}" type="presOf" srcId="{D76445CD-5FE7-45C7-A5A0-748159127AFB}" destId="{49EBD48F-39E1-498D-8CAC-F1C50F1167AE}" srcOrd="0" destOrd="1" presId="urn:microsoft.com/office/officeart/2005/8/layout/default"/>
    <dgm:cxn modelId="{1E20AC9D-E814-4322-B1E7-CEAAD7489229}" type="presOf" srcId="{C1800E5B-DB51-48C2-834B-D7E7DD919565}" destId="{80726CFB-4102-47DC-9764-BB33E8DB947F}" srcOrd="0" destOrd="0" presId="urn:microsoft.com/office/officeart/2005/8/layout/default"/>
    <dgm:cxn modelId="{EFD977A0-E693-4DD2-8086-3D812CA1131C}" srcId="{1DB1C631-9985-4ADA-ADEE-47B8912A76D9}" destId="{CEDBB4DB-4533-4654-8984-185E102768D7}" srcOrd="5" destOrd="0" parTransId="{DB68C5C0-9846-4322-AABD-F63C9EC8ADB4}" sibTransId="{E2B3694A-652D-4D41-B133-235E97BC5D0A}"/>
    <dgm:cxn modelId="{B3D070AB-9436-4107-93DD-5A2531B7366C}" type="presOf" srcId="{AB725C48-8D99-431A-9470-555D95112F45}" destId="{49EBD48F-39E1-498D-8CAC-F1C50F1167AE}" srcOrd="0" destOrd="0" presId="urn:microsoft.com/office/officeart/2005/8/layout/default"/>
    <dgm:cxn modelId="{CAB3E1AF-0712-47BF-9DCE-E7057383BF04}" srcId="{AB725C48-8D99-431A-9470-555D95112F45}" destId="{D76445CD-5FE7-45C7-A5A0-748159127AFB}" srcOrd="0" destOrd="0" parTransId="{F88B55ED-9248-46BE-B33D-F0FC3B743068}" sibTransId="{7EFA7DAE-FFE6-45D5-A9C9-9DA822F52FEC}"/>
    <dgm:cxn modelId="{C2C596CA-481C-4A99-B431-A1ECB4F44597}" srcId="{1DB1C631-9985-4ADA-ADEE-47B8912A76D9}" destId="{548A7C56-5442-482C-B664-ADA866AB0160}" srcOrd="1" destOrd="0" parTransId="{678F9A82-6D5F-434A-A119-393F5A63078D}" sibTransId="{7190FD24-1297-44CD-A3B6-800C524B6614}"/>
    <dgm:cxn modelId="{692B9DD7-0FBE-4B8C-BF4B-FB2A71DD6186}" type="presOf" srcId="{A39DA970-5F66-4E64-A693-A16A12ECF97B}" destId="{8FFF88DE-EFC8-4954-B51F-B8CEE48A2CE0}" srcOrd="0" destOrd="0" presId="urn:microsoft.com/office/officeart/2005/8/layout/default"/>
    <dgm:cxn modelId="{5501FFD9-252D-42AA-89D4-B814A39405E7}" srcId="{1DB1C631-9985-4ADA-ADEE-47B8912A76D9}" destId="{AB725C48-8D99-431A-9470-555D95112F45}" srcOrd="2" destOrd="0" parTransId="{8B82A534-44C6-4B10-9C23-A0C65555A40F}" sibTransId="{03FDFD53-358D-4A54-A400-E5CF11CD61B7}"/>
    <dgm:cxn modelId="{B2A04DF8-D742-48F2-9395-30FAFC1BD903}" type="presOf" srcId="{E6D4F99E-75C3-4DFE-973D-DC8F7DE86521}" destId="{5956AB9D-D795-4689-A50A-05705A18BE2C}" srcOrd="0" destOrd="0" presId="urn:microsoft.com/office/officeart/2005/8/layout/default"/>
    <dgm:cxn modelId="{DFB28C57-0B03-4290-BA49-EF7431D3B2E4}" type="presParOf" srcId="{1068F8F5-02F5-4B1C-A5DD-B4AC4FC7A5FD}" destId="{80726CFB-4102-47DC-9764-BB33E8DB947F}" srcOrd="0" destOrd="0" presId="urn:microsoft.com/office/officeart/2005/8/layout/default"/>
    <dgm:cxn modelId="{BC4F08C7-3AF4-44C9-83CD-46B3B50B3756}" type="presParOf" srcId="{1068F8F5-02F5-4B1C-A5DD-B4AC4FC7A5FD}" destId="{26D01EE1-9D12-4336-BB8C-753BAB8D4600}" srcOrd="1" destOrd="0" presId="urn:microsoft.com/office/officeart/2005/8/layout/default"/>
    <dgm:cxn modelId="{FB54D7A0-5846-4755-9BA9-C61057A7D09E}" type="presParOf" srcId="{1068F8F5-02F5-4B1C-A5DD-B4AC4FC7A5FD}" destId="{1C9C4795-238B-44F5-BAB5-416E786F9EAE}" srcOrd="2" destOrd="0" presId="urn:microsoft.com/office/officeart/2005/8/layout/default"/>
    <dgm:cxn modelId="{037BF7C3-20A7-4347-A312-DA4F77D499F0}" type="presParOf" srcId="{1068F8F5-02F5-4B1C-A5DD-B4AC4FC7A5FD}" destId="{05213E7D-3B0E-46BF-A6B6-0DBA4E9BD403}" srcOrd="3" destOrd="0" presId="urn:microsoft.com/office/officeart/2005/8/layout/default"/>
    <dgm:cxn modelId="{8859BD3C-C229-41F0-B63B-7804B099D7F9}" type="presParOf" srcId="{1068F8F5-02F5-4B1C-A5DD-B4AC4FC7A5FD}" destId="{49EBD48F-39E1-498D-8CAC-F1C50F1167AE}" srcOrd="4" destOrd="0" presId="urn:microsoft.com/office/officeart/2005/8/layout/default"/>
    <dgm:cxn modelId="{EDE9D2D5-2C15-4C5E-9E65-B4D7CA190E17}" type="presParOf" srcId="{1068F8F5-02F5-4B1C-A5DD-B4AC4FC7A5FD}" destId="{C1405383-C04C-4D36-8463-7D6E47BDDCD5}" srcOrd="5" destOrd="0" presId="urn:microsoft.com/office/officeart/2005/8/layout/default"/>
    <dgm:cxn modelId="{7F375281-D5E6-44EF-BF44-A7E540A75A85}" type="presParOf" srcId="{1068F8F5-02F5-4B1C-A5DD-B4AC4FC7A5FD}" destId="{8FFF88DE-EFC8-4954-B51F-B8CEE48A2CE0}" srcOrd="6" destOrd="0" presId="urn:microsoft.com/office/officeart/2005/8/layout/default"/>
    <dgm:cxn modelId="{302E28D1-6C7B-4689-A7C2-AE1A9179479C}" type="presParOf" srcId="{1068F8F5-02F5-4B1C-A5DD-B4AC4FC7A5FD}" destId="{28032819-C497-49C1-8408-933ED429AF76}" srcOrd="7" destOrd="0" presId="urn:microsoft.com/office/officeart/2005/8/layout/default"/>
    <dgm:cxn modelId="{26CCC0B2-1624-45AE-96BB-9DA906CD4747}" type="presParOf" srcId="{1068F8F5-02F5-4B1C-A5DD-B4AC4FC7A5FD}" destId="{5956AB9D-D795-4689-A50A-05705A18BE2C}" srcOrd="8" destOrd="0" presId="urn:microsoft.com/office/officeart/2005/8/layout/default"/>
    <dgm:cxn modelId="{5EA5E865-221C-4F73-8706-3F4EA0D479C8}" type="presParOf" srcId="{1068F8F5-02F5-4B1C-A5DD-B4AC4FC7A5FD}" destId="{5DBDB25D-207E-44E6-A25E-AE0A0BD41BBE}" srcOrd="9" destOrd="0" presId="urn:microsoft.com/office/officeart/2005/8/layout/default"/>
    <dgm:cxn modelId="{E435B298-3485-4B9E-AD69-2644C10B57B1}" type="presParOf" srcId="{1068F8F5-02F5-4B1C-A5DD-B4AC4FC7A5FD}" destId="{9E8FD44F-897A-4972-AF49-F4C17433D35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3D162-31F7-42EA-9525-5A2183F06C6B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6DD46E-2DDC-422D-A664-23819218235E}">
      <dgm:prSet/>
      <dgm:spPr/>
      <dgm:t>
        <a:bodyPr/>
        <a:lstStyle/>
        <a:p>
          <a:r>
            <a:rPr lang="en-US" b="0" i="0" baseline="0"/>
            <a:t>Mission-focused</a:t>
          </a:r>
          <a:endParaRPr lang="en-US"/>
        </a:p>
      </dgm:t>
    </dgm:pt>
    <dgm:pt modelId="{2B108BC0-288D-491E-B08E-91703875CD39}" type="parTrans" cxnId="{B7161E5B-C668-4939-A0F7-216E7BB4A3D1}">
      <dgm:prSet/>
      <dgm:spPr/>
      <dgm:t>
        <a:bodyPr/>
        <a:lstStyle/>
        <a:p>
          <a:endParaRPr lang="en-US"/>
        </a:p>
      </dgm:t>
    </dgm:pt>
    <dgm:pt modelId="{91998297-BE35-4C55-940C-CBD6A95ED6B1}" type="sibTrans" cxnId="{B7161E5B-C668-4939-A0F7-216E7BB4A3D1}">
      <dgm:prSet/>
      <dgm:spPr/>
      <dgm:t>
        <a:bodyPr/>
        <a:lstStyle/>
        <a:p>
          <a:endParaRPr lang="en-US"/>
        </a:p>
      </dgm:t>
    </dgm:pt>
    <dgm:pt modelId="{D3CDA40E-7C29-48CF-B194-25D3A87E5FCE}">
      <dgm:prSet/>
      <dgm:spPr/>
      <dgm:t>
        <a:bodyPr/>
        <a:lstStyle/>
        <a:p>
          <a:r>
            <a:rPr lang="en-US" b="0" i="0" baseline="0"/>
            <a:t>Discipline</a:t>
          </a:r>
          <a:endParaRPr lang="en-US"/>
        </a:p>
      </dgm:t>
    </dgm:pt>
    <dgm:pt modelId="{0C6309F2-6BD1-4733-A262-D8C76F112E6A}" type="parTrans" cxnId="{65FBDD81-35D6-4CA1-B08C-175A70B8EF52}">
      <dgm:prSet/>
      <dgm:spPr/>
      <dgm:t>
        <a:bodyPr/>
        <a:lstStyle/>
        <a:p>
          <a:endParaRPr lang="en-US"/>
        </a:p>
      </dgm:t>
    </dgm:pt>
    <dgm:pt modelId="{C4B5FD31-7527-449E-9878-C5E9758D472D}" type="sibTrans" cxnId="{65FBDD81-35D6-4CA1-B08C-175A70B8EF52}">
      <dgm:prSet/>
      <dgm:spPr/>
      <dgm:t>
        <a:bodyPr/>
        <a:lstStyle/>
        <a:p>
          <a:endParaRPr lang="en-US"/>
        </a:p>
      </dgm:t>
    </dgm:pt>
    <dgm:pt modelId="{314DFC02-9C80-4179-9254-722CED1128F8}">
      <dgm:prSet/>
      <dgm:spPr/>
      <dgm:t>
        <a:bodyPr/>
        <a:lstStyle/>
        <a:p>
          <a:r>
            <a:rPr lang="en-US" b="0" i="0" baseline="0"/>
            <a:t>Commitment</a:t>
          </a:r>
          <a:endParaRPr lang="en-US"/>
        </a:p>
      </dgm:t>
    </dgm:pt>
    <dgm:pt modelId="{D327920C-7C5A-4ED6-AEC7-C1520298FF72}" type="parTrans" cxnId="{2D516DB6-1E14-444D-94D2-86C97DF56B43}">
      <dgm:prSet/>
      <dgm:spPr/>
      <dgm:t>
        <a:bodyPr/>
        <a:lstStyle/>
        <a:p>
          <a:endParaRPr lang="en-US"/>
        </a:p>
      </dgm:t>
    </dgm:pt>
    <dgm:pt modelId="{FFB09066-ECB3-4C3D-BAB8-0998D3E89D9C}" type="sibTrans" cxnId="{2D516DB6-1E14-444D-94D2-86C97DF56B43}">
      <dgm:prSet/>
      <dgm:spPr/>
      <dgm:t>
        <a:bodyPr/>
        <a:lstStyle/>
        <a:p>
          <a:endParaRPr lang="en-US"/>
        </a:p>
      </dgm:t>
    </dgm:pt>
    <dgm:pt modelId="{E4C02EBE-D269-4A8B-9626-F26E2081480B}">
      <dgm:prSet/>
      <dgm:spPr/>
      <dgm:t>
        <a:bodyPr/>
        <a:lstStyle/>
        <a:p>
          <a:r>
            <a:rPr lang="en-US" b="0" i="0" baseline="0"/>
            <a:t>Team leader</a:t>
          </a:r>
          <a:endParaRPr lang="en-US"/>
        </a:p>
      </dgm:t>
    </dgm:pt>
    <dgm:pt modelId="{0A3A89EE-31E0-4A6C-8A0C-EDF16F4740E0}" type="parTrans" cxnId="{EEEE48FF-4EAC-40D6-94ED-95969B31C49B}">
      <dgm:prSet/>
      <dgm:spPr/>
      <dgm:t>
        <a:bodyPr/>
        <a:lstStyle/>
        <a:p>
          <a:endParaRPr lang="en-US"/>
        </a:p>
      </dgm:t>
    </dgm:pt>
    <dgm:pt modelId="{1C2EF4EC-053D-4709-8068-A0DD09EECEDD}" type="sibTrans" cxnId="{EEEE48FF-4EAC-40D6-94ED-95969B31C49B}">
      <dgm:prSet/>
      <dgm:spPr/>
      <dgm:t>
        <a:bodyPr/>
        <a:lstStyle/>
        <a:p>
          <a:endParaRPr lang="en-US"/>
        </a:p>
      </dgm:t>
    </dgm:pt>
    <dgm:pt modelId="{85C31615-15A3-4FA6-AA03-6EBA547B195F}">
      <dgm:prSet/>
      <dgm:spPr/>
      <dgm:t>
        <a:bodyPr/>
        <a:lstStyle/>
        <a:p>
          <a:r>
            <a:rPr lang="en-US" b="0" i="0" baseline="0"/>
            <a:t>Flexibility</a:t>
          </a:r>
          <a:endParaRPr lang="en-US"/>
        </a:p>
      </dgm:t>
    </dgm:pt>
    <dgm:pt modelId="{139CFBDB-1D13-43DA-84B7-D56C40F96B63}" type="parTrans" cxnId="{BA5A7ED0-300A-466F-B2D9-A17D72DE6EE6}">
      <dgm:prSet/>
      <dgm:spPr/>
      <dgm:t>
        <a:bodyPr/>
        <a:lstStyle/>
        <a:p>
          <a:endParaRPr lang="en-US"/>
        </a:p>
      </dgm:t>
    </dgm:pt>
    <dgm:pt modelId="{16A61453-4310-4B80-8E2A-E04362F55E88}" type="sibTrans" cxnId="{BA5A7ED0-300A-466F-B2D9-A17D72DE6EE6}">
      <dgm:prSet/>
      <dgm:spPr/>
      <dgm:t>
        <a:bodyPr/>
        <a:lstStyle/>
        <a:p>
          <a:endParaRPr lang="en-US"/>
        </a:p>
      </dgm:t>
    </dgm:pt>
    <dgm:pt modelId="{9F9A63DB-2D06-4E14-881E-08100EACDC14}">
      <dgm:prSet/>
      <dgm:spPr/>
      <dgm:t>
        <a:bodyPr/>
        <a:lstStyle/>
        <a:p>
          <a:r>
            <a:rPr lang="en-US" b="0" i="0" baseline="0"/>
            <a:t>Writing skills</a:t>
          </a:r>
          <a:endParaRPr lang="en-US"/>
        </a:p>
      </dgm:t>
    </dgm:pt>
    <dgm:pt modelId="{94BF3C01-024B-4E70-A577-BB0153CC4A1E}" type="parTrans" cxnId="{454510DD-41AE-4210-BBE1-FE4AE7B4E0C5}">
      <dgm:prSet/>
      <dgm:spPr/>
      <dgm:t>
        <a:bodyPr/>
        <a:lstStyle/>
        <a:p>
          <a:endParaRPr lang="en-US"/>
        </a:p>
      </dgm:t>
    </dgm:pt>
    <dgm:pt modelId="{B44CBAC6-088A-4450-9699-9EBF11B6AA93}" type="sibTrans" cxnId="{454510DD-41AE-4210-BBE1-FE4AE7B4E0C5}">
      <dgm:prSet/>
      <dgm:spPr/>
      <dgm:t>
        <a:bodyPr/>
        <a:lstStyle/>
        <a:p>
          <a:endParaRPr lang="en-US"/>
        </a:p>
      </dgm:t>
    </dgm:pt>
    <dgm:pt modelId="{F670744D-0748-4F8D-83BA-7ACA3B7D96DB}">
      <dgm:prSet/>
      <dgm:spPr/>
      <dgm:t>
        <a:bodyPr/>
        <a:lstStyle/>
        <a:p>
          <a:r>
            <a:rPr lang="en-US" b="0" i="0" baseline="0"/>
            <a:t>Problem-solving skills</a:t>
          </a:r>
          <a:endParaRPr lang="en-US"/>
        </a:p>
      </dgm:t>
    </dgm:pt>
    <dgm:pt modelId="{47F8B27F-9195-41A5-A366-1D45C59E87F4}" type="parTrans" cxnId="{3CFE4281-D4AC-4556-BEAA-FF3606585179}">
      <dgm:prSet/>
      <dgm:spPr/>
      <dgm:t>
        <a:bodyPr/>
        <a:lstStyle/>
        <a:p>
          <a:endParaRPr lang="en-US"/>
        </a:p>
      </dgm:t>
    </dgm:pt>
    <dgm:pt modelId="{4DB8023B-5408-4BC1-BE19-3969743FBD1C}" type="sibTrans" cxnId="{3CFE4281-D4AC-4556-BEAA-FF3606585179}">
      <dgm:prSet/>
      <dgm:spPr/>
      <dgm:t>
        <a:bodyPr/>
        <a:lstStyle/>
        <a:p>
          <a:endParaRPr lang="en-US"/>
        </a:p>
      </dgm:t>
    </dgm:pt>
    <dgm:pt modelId="{725F9A54-74C2-4B0D-8A9E-177D2C188012}">
      <dgm:prSet/>
      <dgm:spPr/>
      <dgm:t>
        <a:bodyPr/>
        <a:lstStyle/>
        <a:p>
          <a:r>
            <a:rPr lang="en-US" b="0" i="0" baseline="0"/>
            <a:t>Organized</a:t>
          </a:r>
          <a:endParaRPr lang="en-US"/>
        </a:p>
      </dgm:t>
    </dgm:pt>
    <dgm:pt modelId="{CCFE7468-10C3-4966-84C3-C2F83C69903A}" type="parTrans" cxnId="{3199CAAC-B5E5-4786-9415-A88887B78F15}">
      <dgm:prSet/>
      <dgm:spPr/>
      <dgm:t>
        <a:bodyPr/>
        <a:lstStyle/>
        <a:p>
          <a:endParaRPr lang="en-US"/>
        </a:p>
      </dgm:t>
    </dgm:pt>
    <dgm:pt modelId="{53CC9F27-7731-4D94-8051-E61B03EDED79}" type="sibTrans" cxnId="{3199CAAC-B5E5-4786-9415-A88887B78F15}">
      <dgm:prSet/>
      <dgm:spPr/>
      <dgm:t>
        <a:bodyPr/>
        <a:lstStyle/>
        <a:p>
          <a:endParaRPr lang="en-US"/>
        </a:p>
      </dgm:t>
    </dgm:pt>
    <dgm:pt modelId="{6CDF0596-BA53-411D-B616-23A0AD2403C6}">
      <dgm:prSet/>
      <dgm:spPr/>
      <dgm:t>
        <a:bodyPr/>
        <a:lstStyle/>
        <a:p>
          <a:r>
            <a:rPr lang="en-US" b="0" i="0" baseline="0"/>
            <a:t>Good planner</a:t>
          </a:r>
          <a:endParaRPr lang="en-US"/>
        </a:p>
      </dgm:t>
    </dgm:pt>
    <dgm:pt modelId="{6A67DF6F-C3AB-4275-B786-131584D7B9D4}" type="parTrans" cxnId="{B3268D09-7C1F-4FCE-B27D-E5085DB4CB1A}">
      <dgm:prSet/>
      <dgm:spPr/>
      <dgm:t>
        <a:bodyPr/>
        <a:lstStyle/>
        <a:p>
          <a:endParaRPr lang="en-US"/>
        </a:p>
      </dgm:t>
    </dgm:pt>
    <dgm:pt modelId="{D8093BE4-FB58-43FB-B4DF-9C3081C65C1A}" type="sibTrans" cxnId="{B3268D09-7C1F-4FCE-B27D-E5085DB4CB1A}">
      <dgm:prSet/>
      <dgm:spPr/>
      <dgm:t>
        <a:bodyPr/>
        <a:lstStyle/>
        <a:p>
          <a:endParaRPr lang="en-US"/>
        </a:p>
      </dgm:t>
    </dgm:pt>
    <dgm:pt modelId="{7CC52C9C-5CCC-46CA-B446-9377B9FD37D9}">
      <dgm:prSet/>
      <dgm:spPr/>
      <dgm:t>
        <a:bodyPr/>
        <a:lstStyle/>
        <a:p>
          <a:r>
            <a:rPr lang="en-US" b="0" i="0" baseline="0"/>
            <a:t>Priority-driven</a:t>
          </a:r>
          <a:endParaRPr lang="en-US"/>
        </a:p>
      </dgm:t>
    </dgm:pt>
    <dgm:pt modelId="{E22761A1-421F-485C-B8AE-862F0533FFC5}" type="parTrans" cxnId="{2D49EB52-7D89-4C63-9367-889831D143FB}">
      <dgm:prSet/>
      <dgm:spPr/>
      <dgm:t>
        <a:bodyPr/>
        <a:lstStyle/>
        <a:p>
          <a:endParaRPr lang="en-US"/>
        </a:p>
      </dgm:t>
    </dgm:pt>
    <dgm:pt modelId="{CC31C65A-5124-4DF0-8C22-B5FF4AA9A5C6}" type="sibTrans" cxnId="{2D49EB52-7D89-4C63-9367-889831D143FB}">
      <dgm:prSet/>
      <dgm:spPr/>
      <dgm:t>
        <a:bodyPr/>
        <a:lstStyle/>
        <a:p>
          <a:endParaRPr lang="en-US"/>
        </a:p>
      </dgm:t>
    </dgm:pt>
    <dgm:pt modelId="{95BF6345-D0A4-46A9-8092-07960D08B8C8}">
      <dgm:prSet/>
      <dgm:spPr/>
      <dgm:t>
        <a:bodyPr/>
        <a:lstStyle/>
        <a:p>
          <a:r>
            <a:rPr lang="en-US" b="0" i="0" baseline="0"/>
            <a:t>Honesty</a:t>
          </a:r>
          <a:endParaRPr lang="en-US"/>
        </a:p>
      </dgm:t>
    </dgm:pt>
    <dgm:pt modelId="{F8981BB3-DDFC-4EC3-AE91-611B35C0DFE3}" type="parTrans" cxnId="{4CA61768-FC24-439D-9F20-C14AFAEF466D}">
      <dgm:prSet/>
      <dgm:spPr/>
      <dgm:t>
        <a:bodyPr/>
        <a:lstStyle/>
        <a:p>
          <a:endParaRPr lang="en-US"/>
        </a:p>
      </dgm:t>
    </dgm:pt>
    <dgm:pt modelId="{FD4E4710-755E-4485-82CF-8A4330DDC7C6}" type="sibTrans" cxnId="{4CA61768-FC24-439D-9F20-C14AFAEF466D}">
      <dgm:prSet/>
      <dgm:spPr/>
      <dgm:t>
        <a:bodyPr/>
        <a:lstStyle/>
        <a:p>
          <a:endParaRPr lang="en-US"/>
        </a:p>
      </dgm:t>
    </dgm:pt>
    <dgm:pt modelId="{3F6D5DFA-6784-4CDC-8C23-18E6079CDC7C}">
      <dgm:prSet/>
      <dgm:spPr/>
      <dgm:t>
        <a:bodyPr/>
        <a:lstStyle/>
        <a:p>
          <a:r>
            <a:rPr lang="en-US" b="0" i="0" baseline="0"/>
            <a:t>Integrity</a:t>
          </a:r>
          <a:endParaRPr lang="en-US"/>
        </a:p>
      </dgm:t>
    </dgm:pt>
    <dgm:pt modelId="{8BC09B08-7EFD-4FFF-B342-5FF857E0BB20}" type="parTrans" cxnId="{1C2E4744-3E3A-455D-A5F7-C26685B88694}">
      <dgm:prSet/>
      <dgm:spPr/>
      <dgm:t>
        <a:bodyPr/>
        <a:lstStyle/>
        <a:p>
          <a:endParaRPr lang="en-US"/>
        </a:p>
      </dgm:t>
    </dgm:pt>
    <dgm:pt modelId="{E85CE88F-0D03-4ED7-8C37-28669557B2AE}" type="sibTrans" cxnId="{1C2E4744-3E3A-455D-A5F7-C26685B88694}">
      <dgm:prSet/>
      <dgm:spPr/>
      <dgm:t>
        <a:bodyPr/>
        <a:lstStyle/>
        <a:p>
          <a:endParaRPr lang="en-US"/>
        </a:p>
      </dgm:t>
    </dgm:pt>
    <dgm:pt modelId="{941B4052-D839-4189-B538-5C1F2B0763E3}" type="pres">
      <dgm:prSet presAssocID="{71F3D162-31F7-42EA-9525-5A2183F06C6B}" presName="diagram" presStyleCnt="0">
        <dgm:presLayoutVars>
          <dgm:dir/>
          <dgm:resizeHandles val="exact"/>
        </dgm:presLayoutVars>
      </dgm:prSet>
      <dgm:spPr/>
    </dgm:pt>
    <dgm:pt modelId="{8049DEB1-09CF-4C6B-BD4F-58E6C4CE7C61}" type="pres">
      <dgm:prSet presAssocID="{4D6DD46E-2DDC-422D-A664-23819218235E}" presName="node" presStyleLbl="node1" presStyleIdx="0" presStyleCnt="12">
        <dgm:presLayoutVars>
          <dgm:bulletEnabled val="1"/>
        </dgm:presLayoutVars>
      </dgm:prSet>
      <dgm:spPr/>
    </dgm:pt>
    <dgm:pt modelId="{957301E1-69B7-4D18-9A77-C0268F3CF455}" type="pres">
      <dgm:prSet presAssocID="{91998297-BE35-4C55-940C-CBD6A95ED6B1}" presName="sibTrans" presStyleCnt="0"/>
      <dgm:spPr/>
    </dgm:pt>
    <dgm:pt modelId="{27C17D6E-1488-4ABF-BF41-92DCA1C8392D}" type="pres">
      <dgm:prSet presAssocID="{D3CDA40E-7C29-48CF-B194-25D3A87E5FCE}" presName="node" presStyleLbl="node1" presStyleIdx="1" presStyleCnt="12">
        <dgm:presLayoutVars>
          <dgm:bulletEnabled val="1"/>
        </dgm:presLayoutVars>
      </dgm:prSet>
      <dgm:spPr/>
    </dgm:pt>
    <dgm:pt modelId="{0B7FE7D8-4CBC-432A-B386-78FCE63AE8BB}" type="pres">
      <dgm:prSet presAssocID="{C4B5FD31-7527-449E-9878-C5E9758D472D}" presName="sibTrans" presStyleCnt="0"/>
      <dgm:spPr/>
    </dgm:pt>
    <dgm:pt modelId="{6F336A8D-F3D8-4DFE-9D35-ED2C28F7418A}" type="pres">
      <dgm:prSet presAssocID="{314DFC02-9C80-4179-9254-722CED1128F8}" presName="node" presStyleLbl="node1" presStyleIdx="2" presStyleCnt="12">
        <dgm:presLayoutVars>
          <dgm:bulletEnabled val="1"/>
        </dgm:presLayoutVars>
      </dgm:prSet>
      <dgm:spPr/>
    </dgm:pt>
    <dgm:pt modelId="{83488141-7B27-47FB-940F-0E7CAA5D5A79}" type="pres">
      <dgm:prSet presAssocID="{FFB09066-ECB3-4C3D-BAB8-0998D3E89D9C}" presName="sibTrans" presStyleCnt="0"/>
      <dgm:spPr/>
    </dgm:pt>
    <dgm:pt modelId="{3F58599F-11B3-4BBC-AB71-EFAD25D0DF9E}" type="pres">
      <dgm:prSet presAssocID="{E4C02EBE-D269-4A8B-9626-F26E2081480B}" presName="node" presStyleLbl="node1" presStyleIdx="3" presStyleCnt="12">
        <dgm:presLayoutVars>
          <dgm:bulletEnabled val="1"/>
        </dgm:presLayoutVars>
      </dgm:prSet>
      <dgm:spPr/>
    </dgm:pt>
    <dgm:pt modelId="{A782F5BA-02D7-4E73-ACFD-6A39F17AF38C}" type="pres">
      <dgm:prSet presAssocID="{1C2EF4EC-053D-4709-8068-A0DD09EECEDD}" presName="sibTrans" presStyleCnt="0"/>
      <dgm:spPr/>
    </dgm:pt>
    <dgm:pt modelId="{0B841C72-1681-4FD7-B397-9A471F85737F}" type="pres">
      <dgm:prSet presAssocID="{85C31615-15A3-4FA6-AA03-6EBA547B195F}" presName="node" presStyleLbl="node1" presStyleIdx="4" presStyleCnt="12">
        <dgm:presLayoutVars>
          <dgm:bulletEnabled val="1"/>
        </dgm:presLayoutVars>
      </dgm:prSet>
      <dgm:spPr/>
    </dgm:pt>
    <dgm:pt modelId="{50F4D5AE-13F3-4C04-B48F-7B70C68FC034}" type="pres">
      <dgm:prSet presAssocID="{16A61453-4310-4B80-8E2A-E04362F55E88}" presName="sibTrans" presStyleCnt="0"/>
      <dgm:spPr/>
    </dgm:pt>
    <dgm:pt modelId="{E6B48195-17EF-4D7E-93AF-715772FCE1B5}" type="pres">
      <dgm:prSet presAssocID="{9F9A63DB-2D06-4E14-881E-08100EACDC14}" presName="node" presStyleLbl="node1" presStyleIdx="5" presStyleCnt="12">
        <dgm:presLayoutVars>
          <dgm:bulletEnabled val="1"/>
        </dgm:presLayoutVars>
      </dgm:prSet>
      <dgm:spPr/>
    </dgm:pt>
    <dgm:pt modelId="{5F4C3AE8-1272-4A2B-BF3C-7813273142CD}" type="pres">
      <dgm:prSet presAssocID="{B44CBAC6-088A-4450-9699-9EBF11B6AA93}" presName="sibTrans" presStyleCnt="0"/>
      <dgm:spPr/>
    </dgm:pt>
    <dgm:pt modelId="{A6B867D4-17D9-4100-B1AF-869DAD8807DE}" type="pres">
      <dgm:prSet presAssocID="{F670744D-0748-4F8D-83BA-7ACA3B7D96DB}" presName="node" presStyleLbl="node1" presStyleIdx="6" presStyleCnt="12">
        <dgm:presLayoutVars>
          <dgm:bulletEnabled val="1"/>
        </dgm:presLayoutVars>
      </dgm:prSet>
      <dgm:spPr/>
    </dgm:pt>
    <dgm:pt modelId="{C7848BE8-B34D-4CA9-B256-B17CC75FD887}" type="pres">
      <dgm:prSet presAssocID="{4DB8023B-5408-4BC1-BE19-3969743FBD1C}" presName="sibTrans" presStyleCnt="0"/>
      <dgm:spPr/>
    </dgm:pt>
    <dgm:pt modelId="{A37B6CE6-BF66-4A99-86EB-3B38054BB1FC}" type="pres">
      <dgm:prSet presAssocID="{725F9A54-74C2-4B0D-8A9E-177D2C188012}" presName="node" presStyleLbl="node1" presStyleIdx="7" presStyleCnt="12">
        <dgm:presLayoutVars>
          <dgm:bulletEnabled val="1"/>
        </dgm:presLayoutVars>
      </dgm:prSet>
      <dgm:spPr/>
    </dgm:pt>
    <dgm:pt modelId="{9214FC95-91E7-49DA-83DE-3C7C1F2DAE32}" type="pres">
      <dgm:prSet presAssocID="{53CC9F27-7731-4D94-8051-E61B03EDED79}" presName="sibTrans" presStyleCnt="0"/>
      <dgm:spPr/>
    </dgm:pt>
    <dgm:pt modelId="{13718762-E26D-42E2-B0FE-CA7BBD6D200A}" type="pres">
      <dgm:prSet presAssocID="{6CDF0596-BA53-411D-B616-23A0AD2403C6}" presName="node" presStyleLbl="node1" presStyleIdx="8" presStyleCnt="12">
        <dgm:presLayoutVars>
          <dgm:bulletEnabled val="1"/>
        </dgm:presLayoutVars>
      </dgm:prSet>
      <dgm:spPr/>
    </dgm:pt>
    <dgm:pt modelId="{A334ACF0-B680-4321-BB89-67A9945F9AA1}" type="pres">
      <dgm:prSet presAssocID="{D8093BE4-FB58-43FB-B4DF-9C3081C65C1A}" presName="sibTrans" presStyleCnt="0"/>
      <dgm:spPr/>
    </dgm:pt>
    <dgm:pt modelId="{2C3CBA29-3CC0-478C-ACF0-6A592972F9DA}" type="pres">
      <dgm:prSet presAssocID="{7CC52C9C-5CCC-46CA-B446-9377B9FD37D9}" presName="node" presStyleLbl="node1" presStyleIdx="9" presStyleCnt="12">
        <dgm:presLayoutVars>
          <dgm:bulletEnabled val="1"/>
        </dgm:presLayoutVars>
      </dgm:prSet>
      <dgm:spPr/>
    </dgm:pt>
    <dgm:pt modelId="{AFEDC8E2-85A5-4131-9486-525495BA6B75}" type="pres">
      <dgm:prSet presAssocID="{CC31C65A-5124-4DF0-8C22-B5FF4AA9A5C6}" presName="sibTrans" presStyleCnt="0"/>
      <dgm:spPr/>
    </dgm:pt>
    <dgm:pt modelId="{AB012926-2B67-4AD7-BD48-9C4C1CCEE2F0}" type="pres">
      <dgm:prSet presAssocID="{95BF6345-D0A4-46A9-8092-07960D08B8C8}" presName="node" presStyleLbl="node1" presStyleIdx="10" presStyleCnt="12">
        <dgm:presLayoutVars>
          <dgm:bulletEnabled val="1"/>
        </dgm:presLayoutVars>
      </dgm:prSet>
      <dgm:spPr/>
    </dgm:pt>
    <dgm:pt modelId="{0341768A-0B0B-47B3-B021-496DC7FB081A}" type="pres">
      <dgm:prSet presAssocID="{FD4E4710-755E-4485-82CF-8A4330DDC7C6}" presName="sibTrans" presStyleCnt="0"/>
      <dgm:spPr/>
    </dgm:pt>
    <dgm:pt modelId="{A1FF5DD8-A292-451E-98FC-4E50D01D19A6}" type="pres">
      <dgm:prSet presAssocID="{3F6D5DFA-6784-4CDC-8C23-18E6079CDC7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FC89207-8A85-4539-A65E-4248ECFDFE7B}" type="presOf" srcId="{F670744D-0748-4F8D-83BA-7ACA3B7D96DB}" destId="{A6B867D4-17D9-4100-B1AF-869DAD8807DE}" srcOrd="0" destOrd="0" presId="urn:microsoft.com/office/officeart/2005/8/layout/default"/>
    <dgm:cxn modelId="{B3268D09-7C1F-4FCE-B27D-E5085DB4CB1A}" srcId="{71F3D162-31F7-42EA-9525-5A2183F06C6B}" destId="{6CDF0596-BA53-411D-B616-23A0AD2403C6}" srcOrd="8" destOrd="0" parTransId="{6A67DF6F-C3AB-4275-B786-131584D7B9D4}" sibTransId="{D8093BE4-FB58-43FB-B4DF-9C3081C65C1A}"/>
    <dgm:cxn modelId="{1F344D0C-D586-4F83-8243-4AC680382EEC}" type="presOf" srcId="{71F3D162-31F7-42EA-9525-5A2183F06C6B}" destId="{941B4052-D839-4189-B538-5C1F2B0763E3}" srcOrd="0" destOrd="0" presId="urn:microsoft.com/office/officeart/2005/8/layout/default"/>
    <dgm:cxn modelId="{5F137719-56C6-4013-A1DF-956E75B50F03}" type="presOf" srcId="{9F9A63DB-2D06-4E14-881E-08100EACDC14}" destId="{E6B48195-17EF-4D7E-93AF-715772FCE1B5}" srcOrd="0" destOrd="0" presId="urn:microsoft.com/office/officeart/2005/8/layout/default"/>
    <dgm:cxn modelId="{1F923940-56F4-4A1D-8CDC-5BE0002DE3DD}" type="presOf" srcId="{D3CDA40E-7C29-48CF-B194-25D3A87E5FCE}" destId="{27C17D6E-1488-4ABF-BF41-92DCA1C8392D}" srcOrd="0" destOrd="0" presId="urn:microsoft.com/office/officeart/2005/8/layout/default"/>
    <dgm:cxn modelId="{B7161E5B-C668-4939-A0F7-216E7BB4A3D1}" srcId="{71F3D162-31F7-42EA-9525-5A2183F06C6B}" destId="{4D6DD46E-2DDC-422D-A664-23819218235E}" srcOrd="0" destOrd="0" parTransId="{2B108BC0-288D-491E-B08E-91703875CD39}" sibTransId="{91998297-BE35-4C55-940C-CBD6A95ED6B1}"/>
    <dgm:cxn modelId="{850D5D60-21B6-4374-BF71-C405F4B55BCB}" type="presOf" srcId="{7CC52C9C-5CCC-46CA-B446-9377B9FD37D9}" destId="{2C3CBA29-3CC0-478C-ACF0-6A592972F9DA}" srcOrd="0" destOrd="0" presId="urn:microsoft.com/office/officeart/2005/8/layout/default"/>
    <dgm:cxn modelId="{2EA90563-17B2-4E6F-B186-1A8DF1F01B65}" type="presOf" srcId="{4D6DD46E-2DDC-422D-A664-23819218235E}" destId="{8049DEB1-09CF-4C6B-BD4F-58E6C4CE7C61}" srcOrd="0" destOrd="0" presId="urn:microsoft.com/office/officeart/2005/8/layout/default"/>
    <dgm:cxn modelId="{1C2E4744-3E3A-455D-A5F7-C26685B88694}" srcId="{71F3D162-31F7-42EA-9525-5A2183F06C6B}" destId="{3F6D5DFA-6784-4CDC-8C23-18E6079CDC7C}" srcOrd="11" destOrd="0" parTransId="{8BC09B08-7EFD-4FFF-B342-5FF857E0BB20}" sibTransId="{E85CE88F-0D03-4ED7-8C37-28669557B2AE}"/>
    <dgm:cxn modelId="{4CA61768-FC24-439D-9F20-C14AFAEF466D}" srcId="{71F3D162-31F7-42EA-9525-5A2183F06C6B}" destId="{95BF6345-D0A4-46A9-8092-07960D08B8C8}" srcOrd="10" destOrd="0" parTransId="{F8981BB3-DDFC-4EC3-AE91-611B35C0DFE3}" sibTransId="{FD4E4710-755E-4485-82CF-8A4330DDC7C6}"/>
    <dgm:cxn modelId="{2D49EB52-7D89-4C63-9367-889831D143FB}" srcId="{71F3D162-31F7-42EA-9525-5A2183F06C6B}" destId="{7CC52C9C-5CCC-46CA-B446-9377B9FD37D9}" srcOrd="9" destOrd="0" parTransId="{E22761A1-421F-485C-B8AE-862F0533FFC5}" sibTransId="{CC31C65A-5124-4DF0-8C22-B5FF4AA9A5C6}"/>
    <dgm:cxn modelId="{D179717F-D986-45A8-B38A-64E288EEA209}" type="presOf" srcId="{3F6D5DFA-6784-4CDC-8C23-18E6079CDC7C}" destId="{A1FF5DD8-A292-451E-98FC-4E50D01D19A6}" srcOrd="0" destOrd="0" presId="urn:microsoft.com/office/officeart/2005/8/layout/default"/>
    <dgm:cxn modelId="{3CFE4281-D4AC-4556-BEAA-FF3606585179}" srcId="{71F3D162-31F7-42EA-9525-5A2183F06C6B}" destId="{F670744D-0748-4F8D-83BA-7ACA3B7D96DB}" srcOrd="6" destOrd="0" parTransId="{47F8B27F-9195-41A5-A366-1D45C59E87F4}" sibTransId="{4DB8023B-5408-4BC1-BE19-3969743FBD1C}"/>
    <dgm:cxn modelId="{65FBDD81-35D6-4CA1-B08C-175A70B8EF52}" srcId="{71F3D162-31F7-42EA-9525-5A2183F06C6B}" destId="{D3CDA40E-7C29-48CF-B194-25D3A87E5FCE}" srcOrd="1" destOrd="0" parTransId="{0C6309F2-6BD1-4733-A262-D8C76F112E6A}" sibTransId="{C4B5FD31-7527-449E-9878-C5E9758D472D}"/>
    <dgm:cxn modelId="{A3E8E8A0-301E-4AF3-8357-A4480662780F}" type="presOf" srcId="{85C31615-15A3-4FA6-AA03-6EBA547B195F}" destId="{0B841C72-1681-4FD7-B397-9A471F85737F}" srcOrd="0" destOrd="0" presId="urn:microsoft.com/office/officeart/2005/8/layout/default"/>
    <dgm:cxn modelId="{4DF53EA6-9D71-41EF-BEC1-F2928E130BC8}" type="presOf" srcId="{6CDF0596-BA53-411D-B616-23A0AD2403C6}" destId="{13718762-E26D-42E2-B0FE-CA7BBD6D200A}" srcOrd="0" destOrd="0" presId="urn:microsoft.com/office/officeart/2005/8/layout/default"/>
    <dgm:cxn modelId="{3199CAAC-B5E5-4786-9415-A88887B78F15}" srcId="{71F3D162-31F7-42EA-9525-5A2183F06C6B}" destId="{725F9A54-74C2-4B0D-8A9E-177D2C188012}" srcOrd="7" destOrd="0" parTransId="{CCFE7468-10C3-4966-84C3-C2F83C69903A}" sibTransId="{53CC9F27-7731-4D94-8051-E61B03EDED79}"/>
    <dgm:cxn modelId="{47A570B0-6823-4031-8AF0-BE4AEB8F74E4}" type="presOf" srcId="{E4C02EBE-D269-4A8B-9626-F26E2081480B}" destId="{3F58599F-11B3-4BBC-AB71-EFAD25D0DF9E}" srcOrd="0" destOrd="0" presId="urn:microsoft.com/office/officeart/2005/8/layout/default"/>
    <dgm:cxn modelId="{2D516DB6-1E14-444D-94D2-86C97DF56B43}" srcId="{71F3D162-31F7-42EA-9525-5A2183F06C6B}" destId="{314DFC02-9C80-4179-9254-722CED1128F8}" srcOrd="2" destOrd="0" parTransId="{D327920C-7C5A-4ED6-AEC7-C1520298FF72}" sibTransId="{FFB09066-ECB3-4C3D-BAB8-0998D3E89D9C}"/>
    <dgm:cxn modelId="{BA5A7ED0-300A-466F-B2D9-A17D72DE6EE6}" srcId="{71F3D162-31F7-42EA-9525-5A2183F06C6B}" destId="{85C31615-15A3-4FA6-AA03-6EBA547B195F}" srcOrd="4" destOrd="0" parTransId="{139CFBDB-1D13-43DA-84B7-D56C40F96B63}" sibTransId="{16A61453-4310-4B80-8E2A-E04362F55E88}"/>
    <dgm:cxn modelId="{EC0BB1D5-AD2F-4A0C-9B79-06DC423A85D4}" type="presOf" srcId="{725F9A54-74C2-4B0D-8A9E-177D2C188012}" destId="{A37B6CE6-BF66-4A99-86EB-3B38054BB1FC}" srcOrd="0" destOrd="0" presId="urn:microsoft.com/office/officeart/2005/8/layout/default"/>
    <dgm:cxn modelId="{454510DD-41AE-4210-BBE1-FE4AE7B4E0C5}" srcId="{71F3D162-31F7-42EA-9525-5A2183F06C6B}" destId="{9F9A63DB-2D06-4E14-881E-08100EACDC14}" srcOrd="5" destOrd="0" parTransId="{94BF3C01-024B-4E70-A577-BB0153CC4A1E}" sibTransId="{B44CBAC6-088A-4450-9699-9EBF11B6AA93}"/>
    <dgm:cxn modelId="{E6D82DEC-0257-4706-8AAC-419DED4C4728}" type="presOf" srcId="{314DFC02-9C80-4179-9254-722CED1128F8}" destId="{6F336A8D-F3D8-4DFE-9D35-ED2C28F7418A}" srcOrd="0" destOrd="0" presId="urn:microsoft.com/office/officeart/2005/8/layout/default"/>
    <dgm:cxn modelId="{75222FF3-A5F1-4BBD-B176-D58F7EF9B425}" type="presOf" srcId="{95BF6345-D0A4-46A9-8092-07960D08B8C8}" destId="{AB012926-2B67-4AD7-BD48-9C4C1CCEE2F0}" srcOrd="0" destOrd="0" presId="urn:microsoft.com/office/officeart/2005/8/layout/default"/>
    <dgm:cxn modelId="{EEEE48FF-4EAC-40D6-94ED-95969B31C49B}" srcId="{71F3D162-31F7-42EA-9525-5A2183F06C6B}" destId="{E4C02EBE-D269-4A8B-9626-F26E2081480B}" srcOrd="3" destOrd="0" parTransId="{0A3A89EE-31E0-4A6C-8A0C-EDF16F4740E0}" sibTransId="{1C2EF4EC-053D-4709-8068-A0DD09EECEDD}"/>
    <dgm:cxn modelId="{64A457AF-C246-4F98-AE2C-1583DF2AAB1B}" type="presParOf" srcId="{941B4052-D839-4189-B538-5C1F2B0763E3}" destId="{8049DEB1-09CF-4C6B-BD4F-58E6C4CE7C61}" srcOrd="0" destOrd="0" presId="urn:microsoft.com/office/officeart/2005/8/layout/default"/>
    <dgm:cxn modelId="{9ED5FE01-EADD-4DAB-9576-DCFA375882A8}" type="presParOf" srcId="{941B4052-D839-4189-B538-5C1F2B0763E3}" destId="{957301E1-69B7-4D18-9A77-C0268F3CF455}" srcOrd="1" destOrd="0" presId="urn:microsoft.com/office/officeart/2005/8/layout/default"/>
    <dgm:cxn modelId="{152B142E-D128-4D7C-BE08-14C27808D5CD}" type="presParOf" srcId="{941B4052-D839-4189-B538-5C1F2B0763E3}" destId="{27C17D6E-1488-4ABF-BF41-92DCA1C8392D}" srcOrd="2" destOrd="0" presId="urn:microsoft.com/office/officeart/2005/8/layout/default"/>
    <dgm:cxn modelId="{99B8E318-5B4D-4A5F-9852-CDE76E4237D2}" type="presParOf" srcId="{941B4052-D839-4189-B538-5C1F2B0763E3}" destId="{0B7FE7D8-4CBC-432A-B386-78FCE63AE8BB}" srcOrd="3" destOrd="0" presId="urn:microsoft.com/office/officeart/2005/8/layout/default"/>
    <dgm:cxn modelId="{6CAC6A09-118A-4B77-9BCC-97EF0BE39581}" type="presParOf" srcId="{941B4052-D839-4189-B538-5C1F2B0763E3}" destId="{6F336A8D-F3D8-4DFE-9D35-ED2C28F7418A}" srcOrd="4" destOrd="0" presId="urn:microsoft.com/office/officeart/2005/8/layout/default"/>
    <dgm:cxn modelId="{DD2F4C74-F938-4F48-AD6C-AA05C502E93D}" type="presParOf" srcId="{941B4052-D839-4189-B538-5C1F2B0763E3}" destId="{83488141-7B27-47FB-940F-0E7CAA5D5A79}" srcOrd="5" destOrd="0" presId="urn:microsoft.com/office/officeart/2005/8/layout/default"/>
    <dgm:cxn modelId="{4B24D059-91C7-426B-A20E-FFB6F957B4B0}" type="presParOf" srcId="{941B4052-D839-4189-B538-5C1F2B0763E3}" destId="{3F58599F-11B3-4BBC-AB71-EFAD25D0DF9E}" srcOrd="6" destOrd="0" presId="urn:microsoft.com/office/officeart/2005/8/layout/default"/>
    <dgm:cxn modelId="{B014E2C9-330B-4356-90E8-DB660B385678}" type="presParOf" srcId="{941B4052-D839-4189-B538-5C1F2B0763E3}" destId="{A782F5BA-02D7-4E73-ACFD-6A39F17AF38C}" srcOrd="7" destOrd="0" presId="urn:microsoft.com/office/officeart/2005/8/layout/default"/>
    <dgm:cxn modelId="{69F2664F-306E-4CF1-AF75-C88EF9DBCFC7}" type="presParOf" srcId="{941B4052-D839-4189-B538-5C1F2B0763E3}" destId="{0B841C72-1681-4FD7-B397-9A471F85737F}" srcOrd="8" destOrd="0" presId="urn:microsoft.com/office/officeart/2005/8/layout/default"/>
    <dgm:cxn modelId="{D47D465F-7BF2-46B2-B9F0-067A6FF6DC80}" type="presParOf" srcId="{941B4052-D839-4189-B538-5C1F2B0763E3}" destId="{50F4D5AE-13F3-4C04-B48F-7B70C68FC034}" srcOrd="9" destOrd="0" presId="urn:microsoft.com/office/officeart/2005/8/layout/default"/>
    <dgm:cxn modelId="{0B2D8064-C70B-489F-A994-244CAB39B782}" type="presParOf" srcId="{941B4052-D839-4189-B538-5C1F2B0763E3}" destId="{E6B48195-17EF-4D7E-93AF-715772FCE1B5}" srcOrd="10" destOrd="0" presId="urn:microsoft.com/office/officeart/2005/8/layout/default"/>
    <dgm:cxn modelId="{7CC97FAC-13DB-4B29-933D-257D1793D6FE}" type="presParOf" srcId="{941B4052-D839-4189-B538-5C1F2B0763E3}" destId="{5F4C3AE8-1272-4A2B-BF3C-7813273142CD}" srcOrd="11" destOrd="0" presId="urn:microsoft.com/office/officeart/2005/8/layout/default"/>
    <dgm:cxn modelId="{DA913586-3631-4573-95E1-2A73F4B6C71C}" type="presParOf" srcId="{941B4052-D839-4189-B538-5C1F2B0763E3}" destId="{A6B867D4-17D9-4100-B1AF-869DAD8807DE}" srcOrd="12" destOrd="0" presId="urn:microsoft.com/office/officeart/2005/8/layout/default"/>
    <dgm:cxn modelId="{835D5B77-6E35-4C64-9F42-81FD8D53C1C0}" type="presParOf" srcId="{941B4052-D839-4189-B538-5C1F2B0763E3}" destId="{C7848BE8-B34D-4CA9-B256-B17CC75FD887}" srcOrd="13" destOrd="0" presId="urn:microsoft.com/office/officeart/2005/8/layout/default"/>
    <dgm:cxn modelId="{1506370D-50BB-4F7C-9734-0D9EC62FF1D9}" type="presParOf" srcId="{941B4052-D839-4189-B538-5C1F2B0763E3}" destId="{A37B6CE6-BF66-4A99-86EB-3B38054BB1FC}" srcOrd="14" destOrd="0" presId="urn:microsoft.com/office/officeart/2005/8/layout/default"/>
    <dgm:cxn modelId="{B5F688D6-9932-415C-A3A8-587D2E8B461B}" type="presParOf" srcId="{941B4052-D839-4189-B538-5C1F2B0763E3}" destId="{9214FC95-91E7-49DA-83DE-3C7C1F2DAE32}" srcOrd="15" destOrd="0" presId="urn:microsoft.com/office/officeart/2005/8/layout/default"/>
    <dgm:cxn modelId="{44E69223-8B37-430A-9637-98F04003F5DB}" type="presParOf" srcId="{941B4052-D839-4189-B538-5C1F2B0763E3}" destId="{13718762-E26D-42E2-B0FE-CA7BBD6D200A}" srcOrd="16" destOrd="0" presId="urn:microsoft.com/office/officeart/2005/8/layout/default"/>
    <dgm:cxn modelId="{DD4F8AA3-09E8-4866-BBB4-B4D2744F7494}" type="presParOf" srcId="{941B4052-D839-4189-B538-5C1F2B0763E3}" destId="{A334ACF0-B680-4321-BB89-67A9945F9AA1}" srcOrd="17" destOrd="0" presId="urn:microsoft.com/office/officeart/2005/8/layout/default"/>
    <dgm:cxn modelId="{F92CB09F-F2E9-462A-B64E-33201F4EBAD5}" type="presParOf" srcId="{941B4052-D839-4189-B538-5C1F2B0763E3}" destId="{2C3CBA29-3CC0-478C-ACF0-6A592972F9DA}" srcOrd="18" destOrd="0" presId="urn:microsoft.com/office/officeart/2005/8/layout/default"/>
    <dgm:cxn modelId="{D4B3276E-0BEB-4B1E-8FFC-69D3926E7EC1}" type="presParOf" srcId="{941B4052-D839-4189-B538-5C1F2B0763E3}" destId="{AFEDC8E2-85A5-4131-9486-525495BA6B75}" srcOrd="19" destOrd="0" presId="urn:microsoft.com/office/officeart/2005/8/layout/default"/>
    <dgm:cxn modelId="{A02DB98D-F32F-4BC4-9F66-27F2DE62DC8B}" type="presParOf" srcId="{941B4052-D839-4189-B538-5C1F2B0763E3}" destId="{AB012926-2B67-4AD7-BD48-9C4C1CCEE2F0}" srcOrd="20" destOrd="0" presId="urn:microsoft.com/office/officeart/2005/8/layout/default"/>
    <dgm:cxn modelId="{5BF3DA62-770D-476C-AC0F-203C8B990E39}" type="presParOf" srcId="{941B4052-D839-4189-B538-5C1F2B0763E3}" destId="{0341768A-0B0B-47B3-B021-496DC7FB081A}" srcOrd="21" destOrd="0" presId="urn:microsoft.com/office/officeart/2005/8/layout/default"/>
    <dgm:cxn modelId="{B3585796-DC93-44BC-9719-4535C324D58A}" type="presParOf" srcId="{941B4052-D839-4189-B538-5C1F2B0763E3}" destId="{A1FF5DD8-A292-451E-98FC-4E50D01D19A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E7546-6139-4605-BDB7-9840C08CABA7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93D44BD-55B2-450F-9AEC-4CC358D1CFEC}">
      <dgm:prSet/>
      <dgm:spPr/>
      <dgm:t>
        <a:bodyPr/>
        <a:lstStyle/>
        <a:p>
          <a:r>
            <a:rPr lang="en-US" b="0" i="0" baseline="0"/>
            <a:t>Advocacy</a:t>
          </a:r>
          <a:endParaRPr lang="en-US"/>
        </a:p>
      </dgm:t>
    </dgm:pt>
    <dgm:pt modelId="{D515FBC3-B593-4436-879E-7EA891DC5CB0}" type="parTrans" cxnId="{66944CEF-A640-4F8D-824F-680E1D195C12}">
      <dgm:prSet/>
      <dgm:spPr/>
      <dgm:t>
        <a:bodyPr/>
        <a:lstStyle/>
        <a:p>
          <a:endParaRPr lang="en-US"/>
        </a:p>
      </dgm:t>
    </dgm:pt>
    <dgm:pt modelId="{C5996383-8AD9-4698-B91F-E05FAC28FD0A}" type="sibTrans" cxnId="{66944CEF-A640-4F8D-824F-680E1D195C12}">
      <dgm:prSet/>
      <dgm:spPr/>
      <dgm:t>
        <a:bodyPr/>
        <a:lstStyle/>
        <a:p>
          <a:endParaRPr lang="en-US"/>
        </a:p>
      </dgm:t>
    </dgm:pt>
    <dgm:pt modelId="{3965CE4A-FD11-4022-96F5-B3F1707647C1}">
      <dgm:prSet/>
      <dgm:spPr/>
      <dgm:t>
        <a:bodyPr/>
        <a:lstStyle/>
        <a:p>
          <a:r>
            <a:rPr lang="en-US" b="0" i="0" baseline="0"/>
            <a:t>Corporate/employee communications</a:t>
          </a:r>
          <a:endParaRPr lang="en-US"/>
        </a:p>
      </dgm:t>
    </dgm:pt>
    <dgm:pt modelId="{5CD2909C-28BB-4B0E-8F0A-2BD82C83149B}" type="parTrans" cxnId="{3F7F884C-F2DA-4ABC-923F-96001E8E7636}">
      <dgm:prSet/>
      <dgm:spPr/>
      <dgm:t>
        <a:bodyPr/>
        <a:lstStyle/>
        <a:p>
          <a:endParaRPr lang="en-US"/>
        </a:p>
      </dgm:t>
    </dgm:pt>
    <dgm:pt modelId="{125B94C9-7ECF-4804-81B7-196248C2CF5B}" type="sibTrans" cxnId="{3F7F884C-F2DA-4ABC-923F-96001E8E7636}">
      <dgm:prSet/>
      <dgm:spPr/>
      <dgm:t>
        <a:bodyPr/>
        <a:lstStyle/>
        <a:p>
          <a:endParaRPr lang="en-US"/>
        </a:p>
      </dgm:t>
    </dgm:pt>
    <dgm:pt modelId="{207C3579-1BCD-40EA-9633-89FEFB77B072}">
      <dgm:prSet/>
      <dgm:spPr/>
      <dgm:t>
        <a:bodyPr/>
        <a:lstStyle/>
        <a:p>
          <a:r>
            <a:rPr lang="en-US" b="0" i="0" baseline="0"/>
            <a:t>Community relations</a:t>
          </a:r>
          <a:endParaRPr lang="en-US"/>
        </a:p>
      </dgm:t>
    </dgm:pt>
    <dgm:pt modelId="{CF1FE21E-5958-4BFF-9350-8DF717FE9CA8}" type="parTrans" cxnId="{1A351E59-8741-415D-B5F7-4F264004AE84}">
      <dgm:prSet/>
      <dgm:spPr/>
      <dgm:t>
        <a:bodyPr/>
        <a:lstStyle/>
        <a:p>
          <a:endParaRPr lang="en-US"/>
        </a:p>
      </dgm:t>
    </dgm:pt>
    <dgm:pt modelId="{136FD589-BDFB-4A05-93AC-F71EEF4A096A}" type="sibTrans" cxnId="{1A351E59-8741-415D-B5F7-4F264004AE84}">
      <dgm:prSet/>
      <dgm:spPr/>
      <dgm:t>
        <a:bodyPr/>
        <a:lstStyle/>
        <a:p>
          <a:endParaRPr lang="en-US"/>
        </a:p>
      </dgm:t>
    </dgm:pt>
    <dgm:pt modelId="{96ED3CD4-6433-4221-BD52-2452390ABFA4}">
      <dgm:prSet/>
      <dgm:spPr/>
      <dgm:t>
        <a:bodyPr/>
        <a:lstStyle/>
        <a:p>
          <a:r>
            <a:rPr lang="en-US" b="0" i="0" baseline="0"/>
            <a:t>Educational institutions</a:t>
          </a:r>
          <a:endParaRPr lang="en-US"/>
        </a:p>
      </dgm:t>
    </dgm:pt>
    <dgm:pt modelId="{E0D79B8C-6546-4869-83D9-5A70FCFEDFA4}" type="parTrans" cxnId="{2990554C-B25F-42AA-973F-480169ACA2AE}">
      <dgm:prSet/>
      <dgm:spPr/>
      <dgm:t>
        <a:bodyPr/>
        <a:lstStyle/>
        <a:p>
          <a:endParaRPr lang="en-US"/>
        </a:p>
      </dgm:t>
    </dgm:pt>
    <dgm:pt modelId="{03D9EE7A-137A-4D52-A4E0-835706F66E89}" type="sibTrans" cxnId="{2990554C-B25F-42AA-973F-480169ACA2AE}">
      <dgm:prSet/>
      <dgm:spPr/>
      <dgm:t>
        <a:bodyPr/>
        <a:lstStyle/>
        <a:p>
          <a:endParaRPr lang="en-US"/>
        </a:p>
      </dgm:t>
    </dgm:pt>
    <dgm:pt modelId="{F9CE07F5-0E87-4B7F-A116-DBA438FA13DB}">
      <dgm:prSet/>
      <dgm:spPr/>
      <dgm:t>
        <a:bodyPr/>
        <a:lstStyle/>
        <a:p>
          <a:r>
            <a:rPr lang="en-US" b="0" i="0" baseline="0"/>
            <a:t>Media liaison/media relations</a:t>
          </a:r>
          <a:endParaRPr lang="en-US"/>
        </a:p>
      </dgm:t>
    </dgm:pt>
    <dgm:pt modelId="{55A78CD0-EF93-4ABF-809D-DB50C8CFEFEF}" type="parTrans" cxnId="{1024442F-EB6E-4769-9E47-30C6E680869D}">
      <dgm:prSet/>
      <dgm:spPr/>
      <dgm:t>
        <a:bodyPr/>
        <a:lstStyle/>
        <a:p>
          <a:endParaRPr lang="en-US"/>
        </a:p>
      </dgm:t>
    </dgm:pt>
    <dgm:pt modelId="{96DC6090-0A91-44BE-96CD-48CA552774E1}" type="sibTrans" cxnId="{1024442F-EB6E-4769-9E47-30C6E680869D}">
      <dgm:prSet/>
      <dgm:spPr/>
      <dgm:t>
        <a:bodyPr/>
        <a:lstStyle/>
        <a:p>
          <a:endParaRPr lang="en-US"/>
        </a:p>
      </dgm:t>
    </dgm:pt>
    <dgm:pt modelId="{10AFA183-58B6-4559-8719-3007068D03DE}">
      <dgm:prSet/>
      <dgm:spPr/>
      <dgm:t>
        <a:bodyPr/>
        <a:lstStyle/>
        <a:p>
          <a:r>
            <a:rPr lang="en-US" b="0" i="0" baseline="0"/>
            <a:t>Media training</a:t>
          </a:r>
          <a:endParaRPr lang="en-US"/>
        </a:p>
      </dgm:t>
    </dgm:pt>
    <dgm:pt modelId="{3C946102-1E97-4F24-8CBF-FD946B0AFFEC}" type="parTrans" cxnId="{8F2686C3-90E7-4DE8-8E76-4685361BD030}">
      <dgm:prSet/>
      <dgm:spPr/>
      <dgm:t>
        <a:bodyPr/>
        <a:lstStyle/>
        <a:p>
          <a:endParaRPr lang="en-US"/>
        </a:p>
      </dgm:t>
    </dgm:pt>
    <dgm:pt modelId="{F84CB3D9-ADD8-4315-8A33-C7ED6EA25120}" type="sibTrans" cxnId="{8F2686C3-90E7-4DE8-8E76-4685361BD030}">
      <dgm:prSet/>
      <dgm:spPr/>
      <dgm:t>
        <a:bodyPr/>
        <a:lstStyle/>
        <a:p>
          <a:endParaRPr lang="en-US"/>
        </a:p>
      </dgm:t>
    </dgm:pt>
    <dgm:pt modelId="{BD1A5A6A-5C8B-46D7-A370-68617606B96C}">
      <dgm:prSet/>
      <dgm:spPr/>
      <dgm:t>
        <a:bodyPr/>
        <a:lstStyle/>
        <a:p>
          <a:r>
            <a:rPr lang="en-US" b="0" i="0" baseline="0"/>
            <a:t>Nonprofit/associations</a:t>
          </a:r>
          <a:endParaRPr lang="en-US"/>
        </a:p>
      </dgm:t>
    </dgm:pt>
    <dgm:pt modelId="{206DC636-A64C-4827-B02D-B75D138323F6}" type="parTrans" cxnId="{34C8DF6A-B9AF-40D2-A192-F7E725A9F8B4}">
      <dgm:prSet/>
      <dgm:spPr/>
      <dgm:t>
        <a:bodyPr/>
        <a:lstStyle/>
        <a:p>
          <a:endParaRPr lang="en-US"/>
        </a:p>
      </dgm:t>
    </dgm:pt>
    <dgm:pt modelId="{87E2CA90-D14B-4B9A-A59D-5CA1426B563B}" type="sibTrans" cxnId="{34C8DF6A-B9AF-40D2-A192-F7E725A9F8B4}">
      <dgm:prSet/>
      <dgm:spPr/>
      <dgm:t>
        <a:bodyPr/>
        <a:lstStyle/>
        <a:p>
          <a:endParaRPr lang="en-US"/>
        </a:p>
      </dgm:t>
    </dgm:pt>
    <dgm:pt modelId="{3EABBE36-5678-4ABE-B7AD-41A1AAC0F566}">
      <dgm:prSet/>
      <dgm:spPr/>
      <dgm:t>
        <a:bodyPr/>
        <a:lstStyle/>
        <a:p>
          <a:r>
            <a:rPr lang="en-US" b="0" i="0" baseline="0"/>
            <a:t>Organizational management</a:t>
          </a:r>
          <a:endParaRPr lang="en-US"/>
        </a:p>
      </dgm:t>
    </dgm:pt>
    <dgm:pt modelId="{8FA282CD-5DF0-4F8C-AFE3-20CFA2136CC8}" type="parTrans" cxnId="{262311A9-1B02-41E7-92A2-0B0099A97F39}">
      <dgm:prSet/>
      <dgm:spPr/>
      <dgm:t>
        <a:bodyPr/>
        <a:lstStyle/>
        <a:p>
          <a:endParaRPr lang="en-US"/>
        </a:p>
      </dgm:t>
    </dgm:pt>
    <dgm:pt modelId="{0F70020E-05D8-4FE2-B92C-C9855C079665}" type="sibTrans" cxnId="{262311A9-1B02-41E7-92A2-0B0099A97F39}">
      <dgm:prSet/>
      <dgm:spPr/>
      <dgm:t>
        <a:bodyPr/>
        <a:lstStyle/>
        <a:p>
          <a:endParaRPr lang="en-US"/>
        </a:p>
      </dgm:t>
    </dgm:pt>
    <dgm:pt modelId="{B4A1EE01-4739-43A3-839B-AE05F9153FB6}">
      <dgm:prSet/>
      <dgm:spPr/>
      <dgm:t>
        <a:bodyPr/>
        <a:lstStyle/>
        <a:p>
          <a:r>
            <a:rPr lang="en-US" b="0" i="0" baseline="0"/>
            <a:t>Public affairs/government</a:t>
          </a:r>
          <a:endParaRPr lang="en-US"/>
        </a:p>
      </dgm:t>
    </dgm:pt>
    <dgm:pt modelId="{77B63CC9-DAA9-4832-9EEA-E4FF4845AF0C}" type="parTrans" cxnId="{6095879B-BE90-4B6D-9021-C815DE0A4AED}">
      <dgm:prSet/>
      <dgm:spPr/>
      <dgm:t>
        <a:bodyPr/>
        <a:lstStyle/>
        <a:p>
          <a:endParaRPr lang="en-US"/>
        </a:p>
      </dgm:t>
    </dgm:pt>
    <dgm:pt modelId="{CFC47412-D602-4374-A842-8E401D487128}" type="sibTrans" cxnId="{6095879B-BE90-4B6D-9021-C815DE0A4AED}">
      <dgm:prSet/>
      <dgm:spPr/>
      <dgm:t>
        <a:bodyPr/>
        <a:lstStyle/>
        <a:p>
          <a:endParaRPr lang="en-US"/>
        </a:p>
      </dgm:t>
    </dgm:pt>
    <dgm:pt modelId="{5A5F8164-23AA-475E-B19F-F472B6FB9A16}">
      <dgm:prSet/>
      <dgm:spPr/>
      <dgm:t>
        <a:bodyPr/>
        <a:lstStyle/>
        <a:p>
          <a:r>
            <a:rPr lang="en-US" b="0" i="0" baseline="0"/>
            <a:t>Public relations</a:t>
          </a:r>
          <a:endParaRPr lang="en-US"/>
        </a:p>
      </dgm:t>
    </dgm:pt>
    <dgm:pt modelId="{F1458923-3788-4400-A215-C02E4DD99274}" type="parTrans" cxnId="{1B3B063D-584C-4599-89E0-185DB15C85CD}">
      <dgm:prSet/>
      <dgm:spPr/>
      <dgm:t>
        <a:bodyPr/>
        <a:lstStyle/>
        <a:p>
          <a:endParaRPr lang="en-US"/>
        </a:p>
      </dgm:t>
    </dgm:pt>
    <dgm:pt modelId="{6BC4E449-C4ED-4E8A-B812-3C200B10D24C}" type="sibTrans" cxnId="{1B3B063D-584C-4599-89E0-185DB15C85CD}">
      <dgm:prSet/>
      <dgm:spPr/>
      <dgm:t>
        <a:bodyPr/>
        <a:lstStyle/>
        <a:p>
          <a:endParaRPr lang="en-US"/>
        </a:p>
      </dgm:t>
    </dgm:pt>
    <dgm:pt modelId="{168424C5-7B9A-438B-8B43-74C35E47178A}">
      <dgm:prSet/>
      <dgm:spPr/>
      <dgm:t>
        <a:bodyPr/>
        <a:lstStyle/>
        <a:p>
          <a:r>
            <a:rPr lang="en-US" b="0" i="0" baseline="0"/>
            <a:t>Journalism</a:t>
          </a:r>
          <a:endParaRPr lang="en-US"/>
        </a:p>
      </dgm:t>
    </dgm:pt>
    <dgm:pt modelId="{BBA13498-F7C2-4963-BC58-238FE8720F20}" type="parTrans" cxnId="{4C6AD1C7-7F7B-476C-8B4A-5F6ABE630235}">
      <dgm:prSet/>
      <dgm:spPr/>
      <dgm:t>
        <a:bodyPr/>
        <a:lstStyle/>
        <a:p>
          <a:endParaRPr lang="en-US"/>
        </a:p>
      </dgm:t>
    </dgm:pt>
    <dgm:pt modelId="{1F95C21D-1A28-4583-9930-F1F18CEE4964}" type="sibTrans" cxnId="{4C6AD1C7-7F7B-476C-8B4A-5F6ABE630235}">
      <dgm:prSet/>
      <dgm:spPr/>
      <dgm:t>
        <a:bodyPr/>
        <a:lstStyle/>
        <a:p>
          <a:endParaRPr lang="en-US"/>
        </a:p>
      </dgm:t>
    </dgm:pt>
    <dgm:pt modelId="{08784BF0-AB48-4BD7-B67E-6363FA20E21F}">
      <dgm:prSet/>
      <dgm:spPr/>
      <dgm:t>
        <a:bodyPr/>
        <a:lstStyle/>
        <a:p>
          <a:r>
            <a:rPr lang="en-US" b="0" i="0" baseline="0"/>
            <a:t>Investor relations</a:t>
          </a:r>
          <a:endParaRPr lang="en-US"/>
        </a:p>
      </dgm:t>
    </dgm:pt>
    <dgm:pt modelId="{02C565D9-3D20-466B-BD43-001A036D8699}" type="parTrans" cxnId="{BE8D2282-F540-4681-A0F7-3BC329DCD3EE}">
      <dgm:prSet/>
      <dgm:spPr/>
      <dgm:t>
        <a:bodyPr/>
        <a:lstStyle/>
        <a:p>
          <a:endParaRPr lang="en-US"/>
        </a:p>
      </dgm:t>
    </dgm:pt>
    <dgm:pt modelId="{76DF79DD-4D28-41D5-8F0D-AF4428F6DED7}" type="sibTrans" cxnId="{BE8D2282-F540-4681-A0F7-3BC329DCD3EE}">
      <dgm:prSet/>
      <dgm:spPr/>
      <dgm:t>
        <a:bodyPr/>
        <a:lstStyle/>
        <a:p>
          <a:endParaRPr lang="en-US"/>
        </a:p>
      </dgm:t>
    </dgm:pt>
    <dgm:pt modelId="{D5D0AA86-39A8-4786-8501-D4789ECD77AA}">
      <dgm:prSet/>
      <dgm:spPr/>
      <dgm:t>
        <a:bodyPr/>
        <a:lstStyle/>
        <a:p>
          <a:r>
            <a:rPr lang="en-US" b="0" i="0" baseline="0"/>
            <a:t>Technology</a:t>
          </a:r>
          <a:endParaRPr lang="en-US"/>
        </a:p>
      </dgm:t>
    </dgm:pt>
    <dgm:pt modelId="{BD0B0011-BB1A-438A-BA26-69813C127509}" type="parTrans" cxnId="{AB89D86B-EC75-442B-9E12-FAC1F8E93928}">
      <dgm:prSet/>
      <dgm:spPr/>
      <dgm:t>
        <a:bodyPr/>
        <a:lstStyle/>
        <a:p>
          <a:endParaRPr lang="en-US"/>
        </a:p>
      </dgm:t>
    </dgm:pt>
    <dgm:pt modelId="{D061302D-177F-43A7-8C36-6C1D25E8037A}" type="sibTrans" cxnId="{AB89D86B-EC75-442B-9E12-FAC1F8E93928}">
      <dgm:prSet/>
      <dgm:spPr/>
      <dgm:t>
        <a:bodyPr/>
        <a:lstStyle/>
        <a:p>
          <a:endParaRPr lang="en-US"/>
        </a:p>
      </dgm:t>
    </dgm:pt>
    <dgm:pt modelId="{68CE2650-06C9-42A9-B047-A3D5D822DFD7}">
      <dgm:prSet/>
      <dgm:spPr/>
      <dgm:t>
        <a:bodyPr/>
        <a:lstStyle/>
        <a:p>
          <a:r>
            <a:rPr lang="en-US" b="0" i="0" baseline="0"/>
            <a:t>Health</a:t>
          </a:r>
          <a:endParaRPr lang="en-US"/>
        </a:p>
      </dgm:t>
    </dgm:pt>
    <dgm:pt modelId="{2E4CF687-A981-4E4B-A78A-82B299CE60A4}" type="parTrans" cxnId="{CCFE373D-1A86-496B-9781-86F3F8422E59}">
      <dgm:prSet/>
      <dgm:spPr/>
      <dgm:t>
        <a:bodyPr/>
        <a:lstStyle/>
        <a:p>
          <a:endParaRPr lang="en-US"/>
        </a:p>
      </dgm:t>
    </dgm:pt>
    <dgm:pt modelId="{80715EBF-755D-4CFC-A22F-9A9B32CDAB8E}" type="sibTrans" cxnId="{CCFE373D-1A86-496B-9781-86F3F8422E59}">
      <dgm:prSet/>
      <dgm:spPr/>
      <dgm:t>
        <a:bodyPr/>
        <a:lstStyle/>
        <a:p>
          <a:endParaRPr lang="en-US"/>
        </a:p>
      </dgm:t>
    </dgm:pt>
    <dgm:pt modelId="{542244D5-754C-42D1-AC00-77F5D8875A40}">
      <dgm:prSet/>
      <dgm:spPr/>
      <dgm:t>
        <a:bodyPr/>
        <a:lstStyle/>
        <a:p>
          <a:r>
            <a:rPr lang="en-US" b="0" i="0" baseline="0"/>
            <a:t>Travel/tourism</a:t>
          </a:r>
          <a:endParaRPr lang="en-US"/>
        </a:p>
      </dgm:t>
    </dgm:pt>
    <dgm:pt modelId="{D86862F1-366D-424D-93A1-85350AC18BE9}" type="parTrans" cxnId="{BE70E5E3-FF21-4C6C-A58F-E1E89E86D8B7}">
      <dgm:prSet/>
      <dgm:spPr/>
      <dgm:t>
        <a:bodyPr/>
        <a:lstStyle/>
        <a:p>
          <a:endParaRPr lang="en-US"/>
        </a:p>
      </dgm:t>
    </dgm:pt>
    <dgm:pt modelId="{25ACD808-AAE9-4DCD-9A69-2061BAB80495}" type="sibTrans" cxnId="{BE70E5E3-FF21-4C6C-A58F-E1E89E86D8B7}">
      <dgm:prSet/>
      <dgm:spPr/>
      <dgm:t>
        <a:bodyPr/>
        <a:lstStyle/>
        <a:p>
          <a:endParaRPr lang="en-US"/>
        </a:p>
      </dgm:t>
    </dgm:pt>
    <dgm:pt modelId="{A8708631-E0CF-4F6E-9668-5FBC31E2B439}" type="pres">
      <dgm:prSet presAssocID="{132E7546-6139-4605-BDB7-9840C08CABA7}" presName="diagram" presStyleCnt="0">
        <dgm:presLayoutVars>
          <dgm:dir/>
          <dgm:resizeHandles val="exact"/>
        </dgm:presLayoutVars>
      </dgm:prSet>
      <dgm:spPr/>
    </dgm:pt>
    <dgm:pt modelId="{4DD831EF-95DE-440D-AAAB-054CD5C77082}" type="pres">
      <dgm:prSet presAssocID="{593D44BD-55B2-450F-9AEC-4CC358D1CFEC}" presName="node" presStyleLbl="node1" presStyleIdx="0" presStyleCnt="15">
        <dgm:presLayoutVars>
          <dgm:bulletEnabled val="1"/>
        </dgm:presLayoutVars>
      </dgm:prSet>
      <dgm:spPr/>
    </dgm:pt>
    <dgm:pt modelId="{952BEADD-1321-4B93-89DB-7F337B7EC8E1}" type="pres">
      <dgm:prSet presAssocID="{C5996383-8AD9-4698-B91F-E05FAC28FD0A}" presName="sibTrans" presStyleCnt="0"/>
      <dgm:spPr/>
    </dgm:pt>
    <dgm:pt modelId="{0379BB65-D0D9-4878-AF00-747944766A5E}" type="pres">
      <dgm:prSet presAssocID="{3965CE4A-FD11-4022-96F5-B3F1707647C1}" presName="node" presStyleLbl="node1" presStyleIdx="1" presStyleCnt="15">
        <dgm:presLayoutVars>
          <dgm:bulletEnabled val="1"/>
        </dgm:presLayoutVars>
      </dgm:prSet>
      <dgm:spPr/>
    </dgm:pt>
    <dgm:pt modelId="{A7BAA76D-9436-4B03-A38D-5CC711A0FC15}" type="pres">
      <dgm:prSet presAssocID="{125B94C9-7ECF-4804-81B7-196248C2CF5B}" presName="sibTrans" presStyleCnt="0"/>
      <dgm:spPr/>
    </dgm:pt>
    <dgm:pt modelId="{16212069-DBD3-4710-B5AA-316B02C0FF71}" type="pres">
      <dgm:prSet presAssocID="{207C3579-1BCD-40EA-9633-89FEFB77B072}" presName="node" presStyleLbl="node1" presStyleIdx="2" presStyleCnt="15">
        <dgm:presLayoutVars>
          <dgm:bulletEnabled val="1"/>
        </dgm:presLayoutVars>
      </dgm:prSet>
      <dgm:spPr/>
    </dgm:pt>
    <dgm:pt modelId="{97502CF5-BE6A-45B2-B726-34E3F134598A}" type="pres">
      <dgm:prSet presAssocID="{136FD589-BDFB-4A05-93AC-F71EEF4A096A}" presName="sibTrans" presStyleCnt="0"/>
      <dgm:spPr/>
    </dgm:pt>
    <dgm:pt modelId="{B14AA476-FA82-4519-90BB-2D611C0606BE}" type="pres">
      <dgm:prSet presAssocID="{96ED3CD4-6433-4221-BD52-2452390ABFA4}" presName="node" presStyleLbl="node1" presStyleIdx="3" presStyleCnt="15">
        <dgm:presLayoutVars>
          <dgm:bulletEnabled val="1"/>
        </dgm:presLayoutVars>
      </dgm:prSet>
      <dgm:spPr/>
    </dgm:pt>
    <dgm:pt modelId="{BEFA7849-1969-44B4-941D-0137E355B1BA}" type="pres">
      <dgm:prSet presAssocID="{03D9EE7A-137A-4D52-A4E0-835706F66E89}" presName="sibTrans" presStyleCnt="0"/>
      <dgm:spPr/>
    </dgm:pt>
    <dgm:pt modelId="{C483ED3E-6986-4C3F-9650-1485B08675E7}" type="pres">
      <dgm:prSet presAssocID="{F9CE07F5-0E87-4B7F-A116-DBA438FA13DB}" presName="node" presStyleLbl="node1" presStyleIdx="4" presStyleCnt="15">
        <dgm:presLayoutVars>
          <dgm:bulletEnabled val="1"/>
        </dgm:presLayoutVars>
      </dgm:prSet>
      <dgm:spPr/>
    </dgm:pt>
    <dgm:pt modelId="{2671595B-89B8-4945-8062-E3852FF86869}" type="pres">
      <dgm:prSet presAssocID="{96DC6090-0A91-44BE-96CD-48CA552774E1}" presName="sibTrans" presStyleCnt="0"/>
      <dgm:spPr/>
    </dgm:pt>
    <dgm:pt modelId="{DBDA68E6-C397-46AA-B061-A308EECAE1CA}" type="pres">
      <dgm:prSet presAssocID="{10AFA183-58B6-4559-8719-3007068D03DE}" presName="node" presStyleLbl="node1" presStyleIdx="5" presStyleCnt="15">
        <dgm:presLayoutVars>
          <dgm:bulletEnabled val="1"/>
        </dgm:presLayoutVars>
      </dgm:prSet>
      <dgm:spPr/>
    </dgm:pt>
    <dgm:pt modelId="{4D6CEA01-BEC8-451B-828D-65193BD26E02}" type="pres">
      <dgm:prSet presAssocID="{F84CB3D9-ADD8-4315-8A33-C7ED6EA25120}" presName="sibTrans" presStyleCnt="0"/>
      <dgm:spPr/>
    </dgm:pt>
    <dgm:pt modelId="{3DA33F20-407B-4D2B-BB12-B30AC55824E6}" type="pres">
      <dgm:prSet presAssocID="{BD1A5A6A-5C8B-46D7-A370-68617606B96C}" presName="node" presStyleLbl="node1" presStyleIdx="6" presStyleCnt="15">
        <dgm:presLayoutVars>
          <dgm:bulletEnabled val="1"/>
        </dgm:presLayoutVars>
      </dgm:prSet>
      <dgm:spPr/>
    </dgm:pt>
    <dgm:pt modelId="{C45A30E9-D94A-4DE7-9806-6F1AD7DC6619}" type="pres">
      <dgm:prSet presAssocID="{87E2CA90-D14B-4B9A-A59D-5CA1426B563B}" presName="sibTrans" presStyleCnt="0"/>
      <dgm:spPr/>
    </dgm:pt>
    <dgm:pt modelId="{F268E55D-2EE8-49EC-A934-C54DB2371E60}" type="pres">
      <dgm:prSet presAssocID="{3EABBE36-5678-4ABE-B7AD-41A1AAC0F566}" presName="node" presStyleLbl="node1" presStyleIdx="7" presStyleCnt="15">
        <dgm:presLayoutVars>
          <dgm:bulletEnabled val="1"/>
        </dgm:presLayoutVars>
      </dgm:prSet>
      <dgm:spPr/>
    </dgm:pt>
    <dgm:pt modelId="{176FFEC8-D5BE-435B-9FD7-0B7FA27E99A1}" type="pres">
      <dgm:prSet presAssocID="{0F70020E-05D8-4FE2-B92C-C9855C079665}" presName="sibTrans" presStyleCnt="0"/>
      <dgm:spPr/>
    </dgm:pt>
    <dgm:pt modelId="{C52B72DB-B4C0-493E-92AE-BFDB78DB7A48}" type="pres">
      <dgm:prSet presAssocID="{B4A1EE01-4739-43A3-839B-AE05F9153FB6}" presName="node" presStyleLbl="node1" presStyleIdx="8" presStyleCnt="15">
        <dgm:presLayoutVars>
          <dgm:bulletEnabled val="1"/>
        </dgm:presLayoutVars>
      </dgm:prSet>
      <dgm:spPr/>
    </dgm:pt>
    <dgm:pt modelId="{422A16C6-9E35-444A-81EF-C86B4FF68DB7}" type="pres">
      <dgm:prSet presAssocID="{CFC47412-D602-4374-A842-8E401D487128}" presName="sibTrans" presStyleCnt="0"/>
      <dgm:spPr/>
    </dgm:pt>
    <dgm:pt modelId="{5217D1C8-4159-4B48-AFC1-9F86787BF255}" type="pres">
      <dgm:prSet presAssocID="{5A5F8164-23AA-475E-B19F-F472B6FB9A16}" presName="node" presStyleLbl="node1" presStyleIdx="9" presStyleCnt="15">
        <dgm:presLayoutVars>
          <dgm:bulletEnabled val="1"/>
        </dgm:presLayoutVars>
      </dgm:prSet>
      <dgm:spPr/>
    </dgm:pt>
    <dgm:pt modelId="{A6DA3E7D-3C75-422C-B919-A5F92362DEBC}" type="pres">
      <dgm:prSet presAssocID="{6BC4E449-C4ED-4E8A-B812-3C200B10D24C}" presName="sibTrans" presStyleCnt="0"/>
      <dgm:spPr/>
    </dgm:pt>
    <dgm:pt modelId="{56504B38-D35A-44A3-B0DB-56B0BC39A5F4}" type="pres">
      <dgm:prSet presAssocID="{168424C5-7B9A-438B-8B43-74C35E47178A}" presName="node" presStyleLbl="node1" presStyleIdx="10" presStyleCnt="15">
        <dgm:presLayoutVars>
          <dgm:bulletEnabled val="1"/>
        </dgm:presLayoutVars>
      </dgm:prSet>
      <dgm:spPr/>
    </dgm:pt>
    <dgm:pt modelId="{6D585746-2BB0-43B7-8DFA-40DA0B647ACF}" type="pres">
      <dgm:prSet presAssocID="{1F95C21D-1A28-4583-9930-F1F18CEE4964}" presName="sibTrans" presStyleCnt="0"/>
      <dgm:spPr/>
    </dgm:pt>
    <dgm:pt modelId="{88F65562-31A5-42E8-A11A-CDEDD9E1BD70}" type="pres">
      <dgm:prSet presAssocID="{08784BF0-AB48-4BD7-B67E-6363FA20E21F}" presName="node" presStyleLbl="node1" presStyleIdx="11" presStyleCnt="15">
        <dgm:presLayoutVars>
          <dgm:bulletEnabled val="1"/>
        </dgm:presLayoutVars>
      </dgm:prSet>
      <dgm:spPr/>
    </dgm:pt>
    <dgm:pt modelId="{EB362C97-9E5A-45AC-A7E4-917D5F1C7335}" type="pres">
      <dgm:prSet presAssocID="{76DF79DD-4D28-41D5-8F0D-AF4428F6DED7}" presName="sibTrans" presStyleCnt="0"/>
      <dgm:spPr/>
    </dgm:pt>
    <dgm:pt modelId="{A4992814-6F3D-40B7-9F27-3CDD3AC56853}" type="pres">
      <dgm:prSet presAssocID="{D5D0AA86-39A8-4786-8501-D4789ECD77AA}" presName="node" presStyleLbl="node1" presStyleIdx="12" presStyleCnt="15">
        <dgm:presLayoutVars>
          <dgm:bulletEnabled val="1"/>
        </dgm:presLayoutVars>
      </dgm:prSet>
      <dgm:spPr/>
    </dgm:pt>
    <dgm:pt modelId="{546E717D-3A3D-46C4-9F71-A14C739535B7}" type="pres">
      <dgm:prSet presAssocID="{D061302D-177F-43A7-8C36-6C1D25E8037A}" presName="sibTrans" presStyleCnt="0"/>
      <dgm:spPr/>
    </dgm:pt>
    <dgm:pt modelId="{C1277E0F-F7E6-4CD4-AA5B-9A20169503A3}" type="pres">
      <dgm:prSet presAssocID="{68CE2650-06C9-42A9-B047-A3D5D822DFD7}" presName="node" presStyleLbl="node1" presStyleIdx="13" presStyleCnt="15">
        <dgm:presLayoutVars>
          <dgm:bulletEnabled val="1"/>
        </dgm:presLayoutVars>
      </dgm:prSet>
      <dgm:spPr/>
    </dgm:pt>
    <dgm:pt modelId="{A868291A-6A2B-4367-B04B-D04D92729175}" type="pres">
      <dgm:prSet presAssocID="{80715EBF-755D-4CFC-A22F-9A9B32CDAB8E}" presName="sibTrans" presStyleCnt="0"/>
      <dgm:spPr/>
    </dgm:pt>
    <dgm:pt modelId="{77E34B3A-B11F-4E77-933F-B7DD34B5EC55}" type="pres">
      <dgm:prSet presAssocID="{542244D5-754C-42D1-AC00-77F5D8875A40}" presName="node" presStyleLbl="node1" presStyleIdx="14" presStyleCnt="15">
        <dgm:presLayoutVars>
          <dgm:bulletEnabled val="1"/>
        </dgm:presLayoutVars>
      </dgm:prSet>
      <dgm:spPr/>
    </dgm:pt>
  </dgm:ptLst>
  <dgm:cxnLst>
    <dgm:cxn modelId="{C2E9D502-29E9-4663-9966-B352E70C8F3A}" type="presOf" srcId="{F9CE07F5-0E87-4B7F-A116-DBA438FA13DB}" destId="{C483ED3E-6986-4C3F-9650-1485B08675E7}" srcOrd="0" destOrd="0" presId="urn:microsoft.com/office/officeart/2005/8/layout/default"/>
    <dgm:cxn modelId="{D815D70C-9ABE-42A6-AAA9-B7808F11397A}" type="presOf" srcId="{132E7546-6139-4605-BDB7-9840C08CABA7}" destId="{A8708631-E0CF-4F6E-9668-5FBC31E2B439}" srcOrd="0" destOrd="0" presId="urn:microsoft.com/office/officeart/2005/8/layout/default"/>
    <dgm:cxn modelId="{B4486C16-1D63-4BD3-9346-F58E41DED1EE}" type="presOf" srcId="{5A5F8164-23AA-475E-B19F-F472B6FB9A16}" destId="{5217D1C8-4159-4B48-AFC1-9F86787BF255}" srcOrd="0" destOrd="0" presId="urn:microsoft.com/office/officeart/2005/8/layout/default"/>
    <dgm:cxn modelId="{0002C917-F499-4FC2-83EA-F7AA8F69D746}" type="presOf" srcId="{BD1A5A6A-5C8B-46D7-A370-68617606B96C}" destId="{3DA33F20-407B-4D2B-BB12-B30AC55824E6}" srcOrd="0" destOrd="0" presId="urn:microsoft.com/office/officeart/2005/8/layout/default"/>
    <dgm:cxn modelId="{D722BD19-E705-47ED-A1E1-5D19F9A3E463}" type="presOf" srcId="{08784BF0-AB48-4BD7-B67E-6363FA20E21F}" destId="{88F65562-31A5-42E8-A11A-CDEDD9E1BD70}" srcOrd="0" destOrd="0" presId="urn:microsoft.com/office/officeart/2005/8/layout/default"/>
    <dgm:cxn modelId="{1024442F-EB6E-4769-9E47-30C6E680869D}" srcId="{132E7546-6139-4605-BDB7-9840C08CABA7}" destId="{F9CE07F5-0E87-4B7F-A116-DBA438FA13DB}" srcOrd="4" destOrd="0" parTransId="{55A78CD0-EF93-4ABF-809D-DB50C8CFEFEF}" sibTransId="{96DC6090-0A91-44BE-96CD-48CA552774E1}"/>
    <dgm:cxn modelId="{F41C1134-A1C5-41F2-B58F-E5A1327075DB}" type="presOf" srcId="{B4A1EE01-4739-43A3-839B-AE05F9153FB6}" destId="{C52B72DB-B4C0-493E-92AE-BFDB78DB7A48}" srcOrd="0" destOrd="0" presId="urn:microsoft.com/office/officeart/2005/8/layout/default"/>
    <dgm:cxn modelId="{1B3B063D-584C-4599-89E0-185DB15C85CD}" srcId="{132E7546-6139-4605-BDB7-9840C08CABA7}" destId="{5A5F8164-23AA-475E-B19F-F472B6FB9A16}" srcOrd="9" destOrd="0" parTransId="{F1458923-3788-4400-A215-C02E4DD99274}" sibTransId="{6BC4E449-C4ED-4E8A-B812-3C200B10D24C}"/>
    <dgm:cxn modelId="{CCFE373D-1A86-496B-9781-86F3F8422E59}" srcId="{132E7546-6139-4605-BDB7-9840C08CABA7}" destId="{68CE2650-06C9-42A9-B047-A3D5D822DFD7}" srcOrd="13" destOrd="0" parTransId="{2E4CF687-A981-4E4B-A78A-82B299CE60A4}" sibTransId="{80715EBF-755D-4CFC-A22F-9A9B32CDAB8E}"/>
    <dgm:cxn modelId="{6D0BB83D-22D9-4E3D-B6D5-719EC0103815}" type="presOf" srcId="{10AFA183-58B6-4559-8719-3007068D03DE}" destId="{DBDA68E6-C397-46AA-B061-A308EECAE1CA}" srcOrd="0" destOrd="0" presId="urn:microsoft.com/office/officeart/2005/8/layout/default"/>
    <dgm:cxn modelId="{FD806746-09A1-4AED-97F2-89C104CD52F8}" type="presOf" srcId="{207C3579-1BCD-40EA-9633-89FEFB77B072}" destId="{16212069-DBD3-4710-B5AA-316B02C0FF71}" srcOrd="0" destOrd="0" presId="urn:microsoft.com/office/officeart/2005/8/layout/default"/>
    <dgm:cxn modelId="{D3487E47-5CD7-436E-804D-2B3AF7B393BE}" type="presOf" srcId="{542244D5-754C-42D1-AC00-77F5D8875A40}" destId="{77E34B3A-B11F-4E77-933F-B7DD34B5EC55}" srcOrd="0" destOrd="0" presId="urn:microsoft.com/office/officeart/2005/8/layout/default"/>
    <dgm:cxn modelId="{34C8DF6A-B9AF-40D2-A192-F7E725A9F8B4}" srcId="{132E7546-6139-4605-BDB7-9840C08CABA7}" destId="{BD1A5A6A-5C8B-46D7-A370-68617606B96C}" srcOrd="6" destOrd="0" parTransId="{206DC636-A64C-4827-B02D-B75D138323F6}" sibTransId="{87E2CA90-D14B-4B9A-A59D-5CA1426B563B}"/>
    <dgm:cxn modelId="{AB89D86B-EC75-442B-9E12-FAC1F8E93928}" srcId="{132E7546-6139-4605-BDB7-9840C08CABA7}" destId="{D5D0AA86-39A8-4786-8501-D4789ECD77AA}" srcOrd="12" destOrd="0" parTransId="{BD0B0011-BB1A-438A-BA26-69813C127509}" sibTransId="{D061302D-177F-43A7-8C36-6C1D25E8037A}"/>
    <dgm:cxn modelId="{2990554C-B25F-42AA-973F-480169ACA2AE}" srcId="{132E7546-6139-4605-BDB7-9840C08CABA7}" destId="{96ED3CD4-6433-4221-BD52-2452390ABFA4}" srcOrd="3" destOrd="0" parTransId="{E0D79B8C-6546-4869-83D9-5A70FCFEDFA4}" sibTransId="{03D9EE7A-137A-4D52-A4E0-835706F66E89}"/>
    <dgm:cxn modelId="{3F7F884C-F2DA-4ABC-923F-96001E8E7636}" srcId="{132E7546-6139-4605-BDB7-9840C08CABA7}" destId="{3965CE4A-FD11-4022-96F5-B3F1707647C1}" srcOrd="1" destOrd="0" parTransId="{5CD2909C-28BB-4B0E-8F0A-2BD82C83149B}" sibTransId="{125B94C9-7ECF-4804-81B7-196248C2CF5B}"/>
    <dgm:cxn modelId="{8604C451-01BC-4D58-BFC6-D6C3D46FF489}" type="presOf" srcId="{3965CE4A-FD11-4022-96F5-B3F1707647C1}" destId="{0379BB65-D0D9-4878-AF00-747944766A5E}" srcOrd="0" destOrd="0" presId="urn:microsoft.com/office/officeart/2005/8/layout/default"/>
    <dgm:cxn modelId="{85518653-0755-4D63-9916-79F6265A43F6}" type="presOf" srcId="{593D44BD-55B2-450F-9AEC-4CC358D1CFEC}" destId="{4DD831EF-95DE-440D-AAAB-054CD5C77082}" srcOrd="0" destOrd="0" presId="urn:microsoft.com/office/officeart/2005/8/layout/default"/>
    <dgm:cxn modelId="{1A351E59-8741-415D-B5F7-4F264004AE84}" srcId="{132E7546-6139-4605-BDB7-9840C08CABA7}" destId="{207C3579-1BCD-40EA-9633-89FEFB77B072}" srcOrd="2" destOrd="0" parTransId="{CF1FE21E-5958-4BFF-9350-8DF717FE9CA8}" sibTransId="{136FD589-BDFB-4A05-93AC-F71EEF4A096A}"/>
    <dgm:cxn modelId="{BE8D2282-F540-4681-A0F7-3BC329DCD3EE}" srcId="{132E7546-6139-4605-BDB7-9840C08CABA7}" destId="{08784BF0-AB48-4BD7-B67E-6363FA20E21F}" srcOrd="11" destOrd="0" parTransId="{02C565D9-3D20-466B-BD43-001A036D8699}" sibTransId="{76DF79DD-4D28-41D5-8F0D-AF4428F6DED7}"/>
    <dgm:cxn modelId="{F6A5C383-CAAE-4E8D-9736-8E1A4C13C095}" type="presOf" srcId="{96ED3CD4-6433-4221-BD52-2452390ABFA4}" destId="{B14AA476-FA82-4519-90BB-2D611C0606BE}" srcOrd="0" destOrd="0" presId="urn:microsoft.com/office/officeart/2005/8/layout/default"/>
    <dgm:cxn modelId="{6095879B-BE90-4B6D-9021-C815DE0A4AED}" srcId="{132E7546-6139-4605-BDB7-9840C08CABA7}" destId="{B4A1EE01-4739-43A3-839B-AE05F9153FB6}" srcOrd="8" destOrd="0" parTransId="{77B63CC9-DAA9-4832-9EEA-E4FF4845AF0C}" sibTransId="{CFC47412-D602-4374-A842-8E401D487128}"/>
    <dgm:cxn modelId="{D8EE81A8-A9B6-4A58-8A8B-A921B51118FF}" type="presOf" srcId="{168424C5-7B9A-438B-8B43-74C35E47178A}" destId="{56504B38-D35A-44A3-B0DB-56B0BC39A5F4}" srcOrd="0" destOrd="0" presId="urn:microsoft.com/office/officeart/2005/8/layout/default"/>
    <dgm:cxn modelId="{262311A9-1B02-41E7-92A2-0B0099A97F39}" srcId="{132E7546-6139-4605-BDB7-9840C08CABA7}" destId="{3EABBE36-5678-4ABE-B7AD-41A1AAC0F566}" srcOrd="7" destOrd="0" parTransId="{8FA282CD-5DF0-4F8C-AFE3-20CFA2136CC8}" sibTransId="{0F70020E-05D8-4FE2-B92C-C9855C079665}"/>
    <dgm:cxn modelId="{30C44BBE-67EE-45C8-9139-9EEDA4B45C79}" type="presOf" srcId="{D5D0AA86-39A8-4786-8501-D4789ECD77AA}" destId="{A4992814-6F3D-40B7-9F27-3CDD3AC56853}" srcOrd="0" destOrd="0" presId="urn:microsoft.com/office/officeart/2005/8/layout/default"/>
    <dgm:cxn modelId="{8E0133C2-C184-498E-9295-7870658428E8}" type="presOf" srcId="{3EABBE36-5678-4ABE-B7AD-41A1AAC0F566}" destId="{F268E55D-2EE8-49EC-A934-C54DB2371E60}" srcOrd="0" destOrd="0" presId="urn:microsoft.com/office/officeart/2005/8/layout/default"/>
    <dgm:cxn modelId="{8F2686C3-90E7-4DE8-8E76-4685361BD030}" srcId="{132E7546-6139-4605-BDB7-9840C08CABA7}" destId="{10AFA183-58B6-4559-8719-3007068D03DE}" srcOrd="5" destOrd="0" parTransId="{3C946102-1E97-4F24-8CBF-FD946B0AFFEC}" sibTransId="{F84CB3D9-ADD8-4315-8A33-C7ED6EA25120}"/>
    <dgm:cxn modelId="{4C6AD1C7-7F7B-476C-8B4A-5F6ABE630235}" srcId="{132E7546-6139-4605-BDB7-9840C08CABA7}" destId="{168424C5-7B9A-438B-8B43-74C35E47178A}" srcOrd="10" destOrd="0" parTransId="{BBA13498-F7C2-4963-BC58-238FE8720F20}" sibTransId="{1F95C21D-1A28-4583-9930-F1F18CEE4964}"/>
    <dgm:cxn modelId="{4A7F93D9-7E99-4740-9AAB-A5710E8F1A66}" type="presOf" srcId="{68CE2650-06C9-42A9-B047-A3D5D822DFD7}" destId="{C1277E0F-F7E6-4CD4-AA5B-9A20169503A3}" srcOrd="0" destOrd="0" presId="urn:microsoft.com/office/officeart/2005/8/layout/default"/>
    <dgm:cxn modelId="{BE70E5E3-FF21-4C6C-A58F-E1E89E86D8B7}" srcId="{132E7546-6139-4605-BDB7-9840C08CABA7}" destId="{542244D5-754C-42D1-AC00-77F5D8875A40}" srcOrd="14" destOrd="0" parTransId="{D86862F1-366D-424D-93A1-85350AC18BE9}" sibTransId="{25ACD808-AAE9-4DCD-9A69-2061BAB80495}"/>
    <dgm:cxn modelId="{66944CEF-A640-4F8D-824F-680E1D195C12}" srcId="{132E7546-6139-4605-BDB7-9840C08CABA7}" destId="{593D44BD-55B2-450F-9AEC-4CC358D1CFEC}" srcOrd="0" destOrd="0" parTransId="{D515FBC3-B593-4436-879E-7EA891DC5CB0}" sibTransId="{C5996383-8AD9-4698-B91F-E05FAC28FD0A}"/>
    <dgm:cxn modelId="{7D401EB8-996A-4EC9-891F-0C7470B18A67}" type="presParOf" srcId="{A8708631-E0CF-4F6E-9668-5FBC31E2B439}" destId="{4DD831EF-95DE-440D-AAAB-054CD5C77082}" srcOrd="0" destOrd="0" presId="urn:microsoft.com/office/officeart/2005/8/layout/default"/>
    <dgm:cxn modelId="{69A43FC2-3BA7-434A-87CD-B6B6530FBE7A}" type="presParOf" srcId="{A8708631-E0CF-4F6E-9668-5FBC31E2B439}" destId="{952BEADD-1321-4B93-89DB-7F337B7EC8E1}" srcOrd="1" destOrd="0" presId="urn:microsoft.com/office/officeart/2005/8/layout/default"/>
    <dgm:cxn modelId="{85C43269-8411-41A1-9193-1E61410956B9}" type="presParOf" srcId="{A8708631-E0CF-4F6E-9668-5FBC31E2B439}" destId="{0379BB65-D0D9-4878-AF00-747944766A5E}" srcOrd="2" destOrd="0" presId="urn:microsoft.com/office/officeart/2005/8/layout/default"/>
    <dgm:cxn modelId="{82D78D5D-52E9-45AF-B68A-15BDF0865126}" type="presParOf" srcId="{A8708631-E0CF-4F6E-9668-5FBC31E2B439}" destId="{A7BAA76D-9436-4B03-A38D-5CC711A0FC15}" srcOrd="3" destOrd="0" presId="urn:microsoft.com/office/officeart/2005/8/layout/default"/>
    <dgm:cxn modelId="{55D3989E-1A7F-4FE5-A389-59346D7F0B4D}" type="presParOf" srcId="{A8708631-E0CF-4F6E-9668-5FBC31E2B439}" destId="{16212069-DBD3-4710-B5AA-316B02C0FF71}" srcOrd="4" destOrd="0" presId="urn:microsoft.com/office/officeart/2005/8/layout/default"/>
    <dgm:cxn modelId="{A0304CA2-06FE-4D65-A911-FEF0AB238D27}" type="presParOf" srcId="{A8708631-E0CF-4F6E-9668-5FBC31E2B439}" destId="{97502CF5-BE6A-45B2-B726-34E3F134598A}" srcOrd="5" destOrd="0" presId="urn:microsoft.com/office/officeart/2005/8/layout/default"/>
    <dgm:cxn modelId="{EE64D26F-2B18-49B3-BB69-DCC25AE8146A}" type="presParOf" srcId="{A8708631-E0CF-4F6E-9668-5FBC31E2B439}" destId="{B14AA476-FA82-4519-90BB-2D611C0606BE}" srcOrd="6" destOrd="0" presId="urn:microsoft.com/office/officeart/2005/8/layout/default"/>
    <dgm:cxn modelId="{84225A68-958B-4353-814F-E8133186DAF9}" type="presParOf" srcId="{A8708631-E0CF-4F6E-9668-5FBC31E2B439}" destId="{BEFA7849-1969-44B4-941D-0137E355B1BA}" srcOrd="7" destOrd="0" presId="urn:microsoft.com/office/officeart/2005/8/layout/default"/>
    <dgm:cxn modelId="{6BE68846-6D3C-4989-BEB9-E8CF56384226}" type="presParOf" srcId="{A8708631-E0CF-4F6E-9668-5FBC31E2B439}" destId="{C483ED3E-6986-4C3F-9650-1485B08675E7}" srcOrd="8" destOrd="0" presId="urn:microsoft.com/office/officeart/2005/8/layout/default"/>
    <dgm:cxn modelId="{728DE534-8B04-406B-BD2A-E75EF33EB3F3}" type="presParOf" srcId="{A8708631-E0CF-4F6E-9668-5FBC31E2B439}" destId="{2671595B-89B8-4945-8062-E3852FF86869}" srcOrd="9" destOrd="0" presId="urn:microsoft.com/office/officeart/2005/8/layout/default"/>
    <dgm:cxn modelId="{2F91B357-DA83-45C5-B657-1C99D57D9CE5}" type="presParOf" srcId="{A8708631-E0CF-4F6E-9668-5FBC31E2B439}" destId="{DBDA68E6-C397-46AA-B061-A308EECAE1CA}" srcOrd="10" destOrd="0" presId="urn:microsoft.com/office/officeart/2005/8/layout/default"/>
    <dgm:cxn modelId="{CC3E7CD7-B9C5-4375-8F54-8556E00E6E59}" type="presParOf" srcId="{A8708631-E0CF-4F6E-9668-5FBC31E2B439}" destId="{4D6CEA01-BEC8-451B-828D-65193BD26E02}" srcOrd="11" destOrd="0" presId="urn:microsoft.com/office/officeart/2005/8/layout/default"/>
    <dgm:cxn modelId="{CE52CFB4-9E79-49F7-9E4C-A16AB9F49B5A}" type="presParOf" srcId="{A8708631-E0CF-4F6E-9668-5FBC31E2B439}" destId="{3DA33F20-407B-4D2B-BB12-B30AC55824E6}" srcOrd="12" destOrd="0" presId="urn:microsoft.com/office/officeart/2005/8/layout/default"/>
    <dgm:cxn modelId="{3DB8C2B4-F2DE-4788-86BE-2D7D717B62AD}" type="presParOf" srcId="{A8708631-E0CF-4F6E-9668-5FBC31E2B439}" destId="{C45A30E9-D94A-4DE7-9806-6F1AD7DC6619}" srcOrd="13" destOrd="0" presId="urn:microsoft.com/office/officeart/2005/8/layout/default"/>
    <dgm:cxn modelId="{8827E1F0-5BC9-4D06-ACC6-58C47D6EA911}" type="presParOf" srcId="{A8708631-E0CF-4F6E-9668-5FBC31E2B439}" destId="{F268E55D-2EE8-49EC-A934-C54DB2371E60}" srcOrd="14" destOrd="0" presId="urn:microsoft.com/office/officeart/2005/8/layout/default"/>
    <dgm:cxn modelId="{C02843AC-5738-4875-8518-7006A931330E}" type="presParOf" srcId="{A8708631-E0CF-4F6E-9668-5FBC31E2B439}" destId="{176FFEC8-D5BE-435B-9FD7-0B7FA27E99A1}" srcOrd="15" destOrd="0" presId="urn:microsoft.com/office/officeart/2005/8/layout/default"/>
    <dgm:cxn modelId="{D56E172D-0F91-45BB-8F38-FF4842D15F90}" type="presParOf" srcId="{A8708631-E0CF-4F6E-9668-5FBC31E2B439}" destId="{C52B72DB-B4C0-493E-92AE-BFDB78DB7A48}" srcOrd="16" destOrd="0" presId="urn:microsoft.com/office/officeart/2005/8/layout/default"/>
    <dgm:cxn modelId="{3AD3EB54-5AB4-4FDB-8FAD-8CD39685A825}" type="presParOf" srcId="{A8708631-E0CF-4F6E-9668-5FBC31E2B439}" destId="{422A16C6-9E35-444A-81EF-C86B4FF68DB7}" srcOrd="17" destOrd="0" presId="urn:microsoft.com/office/officeart/2005/8/layout/default"/>
    <dgm:cxn modelId="{B47E856F-79C4-4310-8CC6-29C866CD045E}" type="presParOf" srcId="{A8708631-E0CF-4F6E-9668-5FBC31E2B439}" destId="{5217D1C8-4159-4B48-AFC1-9F86787BF255}" srcOrd="18" destOrd="0" presId="urn:microsoft.com/office/officeart/2005/8/layout/default"/>
    <dgm:cxn modelId="{D3DEAB45-2C31-41C4-B329-1596489FDD60}" type="presParOf" srcId="{A8708631-E0CF-4F6E-9668-5FBC31E2B439}" destId="{A6DA3E7D-3C75-422C-B919-A5F92362DEBC}" srcOrd="19" destOrd="0" presId="urn:microsoft.com/office/officeart/2005/8/layout/default"/>
    <dgm:cxn modelId="{10935173-F9F7-4BE7-A2F1-11B103B5E779}" type="presParOf" srcId="{A8708631-E0CF-4F6E-9668-5FBC31E2B439}" destId="{56504B38-D35A-44A3-B0DB-56B0BC39A5F4}" srcOrd="20" destOrd="0" presId="urn:microsoft.com/office/officeart/2005/8/layout/default"/>
    <dgm:cxn modelId="{928C2F64-343E-4D54-9DCA-82943F97FCB3}" type="presParOf" srcId="{A8708631-E0CF-4F6E-9668-5FBC31E2B439}" destId="{6D585746-2BB0-43B7-8DFA-40DA0B647ACF}" srcOrd="21" destOrd="0" presId="urn:microsoft.com/office/officeart/2005/8/layout/default"/>
    <dgm:cxn modelId="{5668EA53-4327-4AA5-8BFC-F72214C6AFE3}" type="presParOf" srcId="{A8708631-E0CF-4F6E-9668-5FBC31E2B439}" destId="{88F65562-31A5-42E8-A11A-CDEDD9E1BD70}" srcOrd="22" destOrd="0" presId="urn:microsoft.com/office/officeart/2005/8/layout/default"/>
    <dgm:cxn modelId="{3E0EEDB8-935B-458F-BAC5-5F1263674513}" type="presParOf" srcId="{A8708631-E0CF-4F6E-9668-5FBC31E2B439}" destId="{EB362C97-9E5A-45AC-A7E4-917D5F1C7335}" srcOrd="23" destOrd="0" presId="urn:microsoft.com/office/officeart/2005/8/layout/default"/>
    <dgm:cxn modelId="{53CED226-DE7D-4394-9F4E-F919D54A423E}" type="presParOf" srcId="{A8708631-E0CF-4F6E-9668-5FBC31E2B439}" destId="{A4992814-6F3D-40B7-9F27-3CDD3AC56853}" srcOrd="24" destOrd="0" presId="urn:microsoft.com/office/officeart/2005/8/layout/default"/>
    <dgm:cxn modelId="{013088F9-9142-4035-91A3-6C3908490576}" type="presParOf" srcId="{A8708631-E0CF-4F6E-9668-5FBC31E2B439}" destId="{546E717D-3A3D-46C4-9F71-A14C739535B7}" srcOrd="25" destOrd="0" presId="urn:microsoft.com/office/officeart/2005/8/layout/default"/>
    <dgm:cxn modelId="{C7C1F58E-C199-43AB-860A-929468D3C322}" type="presParOf" srcId="{A8708631-E0CF-4F6E-9668-5FBC31E2B439}" destId="{C1277E0F-F7E6-4CD4-AA5B-9A20169503A3}" srcOrd="26" destOrd="0" presId="urn:microsoft.com/office/officeart/2005/8/layout/default"/>
    <dgm:cxn modelId="{346ED0F1-0F6B-4CA3-A5AE-D5D778308717}" type="presParOf" srcId="{A8708631-E0CF-4F6E-9668-5FBC31E2B439}" destId="{A868291A-6A2B-4367-B04B-D04D92729175}" srcOrd="27" destOrd="0" presId="urn:microsoft.com/office/officeart/2005/8/layout/default"/>
    <dgm:cxn modelId="{9E0B0A2C-CF70-47F4-82FA-EAF3CCD9136B}" type="presParOf" srcId="{A8708631-E0CF-4F6E-9668-5FBC31E2B439}" destId="{77E34B3A-B11F-4E77-933F-B7DD34B5EC55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C36CD-6BB2-44A3-A3EA-FCB8936D5FEF}">
      <dsp:nvSpPr>
        <dsp:cNvPr id="0" name=""/>
        <dsp:cNvSpPr/>
      </dsp:nvSpPr>
      <dsp:spPr>
        <a:xfrm>
          <a:off x="0" y="124277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Networking</a:t>
          </a:r>
          <a:endParaRPr lang="en-US" sz="1400" kern="1200" dirty="0"/>
        </a:p>
      </dsp:txBody>
      <dsp:txXfrm>
        <a:off x="16392" y="140669"/>
        <a:ext cx="6366427" cy="303006"/>
      </dsp:txXfrm>
    </dsp:sp>
    <dsp:sp modelId="{CBDEE40D-C8CC-4A91-9956-4B6F4DAF868C}">
      <dsp:nvSpPr>
        <dsp:cNvPr id="0" name=""/>
        <dsp:cNvSpPr/>
      </dsp:nvSpPr>
      <dsp:spPr>
        <a:xfrm>
          <a:off x="0" y="462568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Job interview</a:t>
          </a:r>
          <a:endParaRPr lang="en-US" sz="1400" kern="1200"/>
        </a:p>
      </dsp:txBody>
      <dsp:txXfrm>
        <a:off x="16392" y="478960"/>
        <a:ext cx="6366427" cy="303006"/>
      </dsp:txXfrm>
    </dsp:sp>
    <dsp:sp modelId="{041972CF-D2AF-45BA-BE8F-23E280D06A4F}">
      <dsp:nvSpPr>
        <dsp:cNvPr id="0" name=""/>
        <dsp:cNvSpPr/>
      </dsp:nvSpPr>
      <dsp:spPr>
        <a:xfrm>
          <a:off x="0" y="753243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Overall tips</a:t>
          </a:r>
          <a:endParaRPr lang="en-US" sz="1400" kern="1200"/>
        </a:p>
      </dsp:txBody>
      <dsp:txXfrm>
        <a:off x="16392" y="769635"/>
        <a:ext cx="6366427" cy="303006"/>
      </dsp:txXfrm>
    </dsp:sp>
    <dsp:sp modelId="{0DAEB7E3-46DC-4693-85AF-E8454566061D}">
      <dsp:nvSpPr>
        <dsp:cNvPr id="0" name=""/>
        <dsp:cNvSpPr/>
      </dsp:nvSpPr>
      <dsp:spPr>
        <a:xfrm>
          <a:off x="0" y="1090049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LinkedIn</a:t>
          </a:r>
          <a:endParaRPr lang="en-US" sz="1400" kern="1200"/>
        </a:p>
      </dsp:txBody>
      <dsp:txXfrm>
        <a:off x="16392" y="1106441"/>
        <a:ext cx="6366427" cy="303006"/>
      </dsp:txXfrm>
    </dsp:sp>
    <dsp:sp modelId="{9447C16A-4EA5-4E15-836C-10D04C028029}">
      <dsp:nvSpPr>
        <dsp:cNvPr id="0" name=""/>
        <dsp:cNvSpPr/>
      </dsp:nvSpPr>
      <dsp:spPr>
        <a:xfrm>
          <a:off x="0" y="4018549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Additional resources</a:t>
          </a:r>
          <a:endParaRPr lang="en-US" sz="1400" kern="1200" dirty="0"/>
        </a:p>
      </dsp:txBody>
      <dsp:txXfrm>
        <a:off x="16392" y="4034941"/>
        <a:ext cx="6366427" cy="303006"/>
      </dsp:txXfrm>
    </dsp:sp>
    <dsp:sp modelId="{67867960-53FB-4FEA-8879-DDBEB9C65DB7}">
      <dsp:nvSpPr>
        <dsp:cNvPr id="0" name=""/>
        <dsp:cNvSpPr/>
      </dsp:nvSpPr>
      <dsp:spPr>
        <a:xfrm>
          <a:off x="0" y="4352679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Final remarks</a:t>
          </a:r>
          <a:endParaRPr lang="en-US" sz="1400" kern="1200"/>
        </a:p>
      </dsp:txBody>
      <dsp:txXfrm>
        <a:off x="16392" y="4369071"/>
        <a:ext cx="6366427" cy="303006"/>
      </dsp:txXfrm>
    </dsp:sp>
    <dsp:sp modelId="{937E920B-7F20-4C1E-AFE8-ED64CFF549DF}">
      <dsp:nvSpPr>
        <dsp:cNvPr id="0" name=""/>
        <dsp:cNvSpPr/>
      </dsp:nvSpPr>
      <dsp:spPr>
        <a:xfrm>
          <a:off x="0" y="1393326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Personal branding</a:t>
          </a:r>
          <a:endParaRPr lang="en-US" sz="1400" kern="1200" dirty="0"/>
        </a:p>
      </dsp:txBody>
      <dsp:txXfrm>
        <a:off x="16392" y="1409718"/>
        <a:ext cx="6366427" cy="303006"/>
      </dsp:txXfrm>
    </dsp:sp>
    <dsp:sp modelId="{E2CDC85E-30D7-4CB8-85E6-E5AE9BFC7EC0}">
      <dsp:nvSpPr>
        <dsp:cNvPr id="0" name=""/>
        <dsp:cNvSpPr/>
      </dsp:nvSpPr>
      <dsp:spPr>
        <a:xfrm>
          <a:off x="0" y="2997031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The Job Interview</a:t>
          </a:r>
          <a:endParaRPr lang="en-US" sz="1400" kern="1200" dirty="0"/>
        </a:p>
      </dsp:txBody>
      <dsp:txXfrm>
        <a:off x="16392" y="3013423"/>
        <a:ext cx="6366427" cy="303006"/>
      </dsp:txXfrm>
    </dsp:sp>
    <dsp:sp modelId="{DE11B8B9-0AE4-40D7-A18A-445E0D07C160}">
      <dsp:nvSpPr>
        <dsp:cNvPr id="0" name=""/>
        <dsp:cNvSpPr/>
      </dsp:nvSpPr>
      <dsp:spPr>
        <a:xfrm>
          <a:off x="0" y="2341758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Phrases to assist</a:t>
          </a:r>
          <a:endParaRPr lang="en-US" sz="1400" kern="1200" dirty="0"/>
        </a:p>
      </dsp:txBody>
      <dsp:txXfrm>
        <a:off x="16392" y="2358150"/>
        <a:ext cx="6366427" cy="303006"/>
      </dsp:txXfrm>
    </dsp:sp>
    <dsp:sp modelId="{CA13F3C4-7425-4EFF-B802-FC7AB93158DD}">
      <dsp:nvSpPr>
        <dsp:cNvPr id="0" name=""/>
        <dsp:cNvSpPr/>
      </dsp:nvSpPr>
      <dsp:spPr>
        <a:xfrm>
          <a:off x="0" y="1719964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Cover letters</a:t>
          </a:r>
          <a:endParaRPr lang="en-US" sz="1400" kern="1200" dirty="0"/>
        </a:p>
      </dsp:txBody>
      <dsp:txXfrm>
        <a:off x="16392" y="1736356"/>
        <a:ext cx="6366427" cy="303006"/>
      </dsp:txXfrm>
    </dsp:sp>
    <dsp:sp modelId="{ABAA3035-51E9-49F9-9A60-E0F87F1DF177}">
      <dsp:nvSpPr>
        <dsp:cNvPr id="0" name=""/>
        <dsp:cNvSpPr/>
      </dsp:nvSpPr>
      <dsp:spPr>
        <a:xfrm>
          <a:off x="0" y="2024514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Resumes</a:t>
          </a:r>
          <a:endParaRPr lang="en-US" sz="1400" kern="1200" dirty="0"/>
        </a:p>
      </dsp:txBody>
      <dsp:txXfrm>
        <a:off x="16392" y="2040906"/>
        <a:ext cx="6366427" cy="303006"/>
      </dsp:txXfrm>
    </dsp:sp>
    <dsp:sp modelId="{2E92F1BC-B4FB-4633-9ACD-4A24C2AD52FF}">
      <dsp:nvSpPr>
        <dsp:cNvPr id="0" name=""/>
        <dsp:cNvSpPr/>
      </dsp:nvSpPr>
      <dsp:spPr>
        <a:xfrm>
          <a:off x="0" y="2669686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Converting Military to Civilian Terms</a:t>
          </a:r>
          <a:endParaRPr lang="en-US" sz="1400" kern="1200" dirty="0"/>
        </a:p>
      </dsp:txBody>
      <dsp:txXfrm>
        <a:off x="16392" y="2686078"/>
        <a:ext cx="6366427" cy="303006"/>
      </dsp:txXfrm>
    </dsp:sp>
    <dsp:sp modelId="{15C87BC0-3326-4910-B1C8-CD1E197AE0C7}">
      <dsp:nvSpPr>
        <dsp:cNvPr id="0" name=""/>
        <dsp:cNvSpPr/>
      </dsp:nvSpPr>
      <dsp:spPr>
        <a:xfrm>
          <a:off x="0" y="3332821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Facing Recruiter Feedback with Grace</a:t>
          </a:r>
          <a:endParaRPr lang="en-US" sz="1400" kern="1200" dirty="0"/>
        </a:p>
      </dsp:txBody>
      <dsp:txXfrm>
        <a:off x="16392" y="3349213"/>
        <a:ext cx="6366427" cy="303006"/>
      </dsp:txXfrm>
    </dsp:sp>
    <dsp:sp modelId="{04266D29-5CE4-4E4D-ADD7-D5560CF6EE0C}">
      <dsp:nvSpPr>
        <dsp:cNvPr id="0" name=""/>
        <dsp:cNvSpPr/>
      </dsp:nvSpPr>
      <dsp:spPr>
        <a:xfrm>
          <a:off x="0" y="3673186"/>
          <a:ext cx="6399211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Fields to Consider</a:t>
          </a:r>
          <a:endParaRPr lang="en-US" sz="1400" kern="1200" dirty="0"/>
        </a:p>
      </dsp:txBody>
      <dsp:txXfrm>
        <a:off x="16392" y="3689578"/>
        <a:ext cx="6366427" cy="30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5F197-8C9D-4BDC-BD16-33AAA2B51C4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/>
            <a:t>Job hunting advice</a:t>
          </a:r>
          <a:endParaRPr lang="en-US" sz="2900" kern="1200"/>
        </a:p>
      </dsp:txBody>
      <dsp:txXfrm>
        <a:off x="3080" y="587032"/>
        <a:ext cx="2444055" cy="1466433"/>
      </dsp:txXfrm>
    </dsp:sp>
    <dsp:sp modelId="{97B5632A-EA02-42E6-B545-3E539364808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/>
            <a:t>Resume and </a:t>
          </a:r>
          <a:r>
            <a:rPr lang="en-US" sz="2900" kern="1200"/>
            <a:t>c</a:t>
          </a:r>
          <a:r>
            <a:rPr lang="en-US" sz="2900" b="0" i="0" kern="1200" baseline="0"/>
            <a:t>over letter help</a:t>
          </a:r>
          <a:endParaRPr lang="en-US" sz="2900" kern="1200"/>
        </a:p>
      </dsp:txBody>
      <dsp:txXfrm>
        <a:off x="2691541" y="587032"/>
        <a:ext cx="2444055" cy="1466433"/>
      </dsp:txXfrm>
    </dsp:sp>
    <dsp:sp modelId="{0B4EB03B-4AC2-4C86-90CF-5CF6D1843CC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/>
            <a:t>Networking guides </a:t>
          </a:r>
          <a:endParaRPr lang="en-US" sz="2900" kern="1200"/>
        </a:p>
      </dsp:txBody>
      <dsp:txXfrm>
        <a:off x="5380002" y="587032"/>
        <a:ext cx="2444055" cy="1466433"/>
      </dsp:txXfrm>
    </dsp:sp>
    <dsp:sp modelId="{6882D79C-DFC5-4AD4-A162-3B23F63528B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/>
            <a:t>Interview advice</a:t>
          </a:r>
          <a:endParaRPr lang="en-US" sz="2900" kern="1200"/>
        </a:p>
      </dsp:txBody>
      <dsp:txXfrm>
        <a:off x="8068463" y="587032"/>
        <a:ext cx="2444055" cy="1466433"/>
      </dsp:txXfrm>
    </dsp:sp>
    <dsp:sp modelId="{5167895A-7538-4859-AF20-CDCF4787933F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/>
            <a:t>Mentoring</a:t>
          </a:r>
          <a:endParaRPr lang="en-US" sz="2900" kern="1200"/>
        </a:p>
      </dsp:txBody>
      <dsp:txXfrm>
        <a:off x="1347311" y="2297871"/>
        <a:ext cx="2444055" cy="1466433"/>
      </dsp:txXfrm>
    </dsp:sp>
    <dsp:sp modelId="{F707B24B-FCCB-48B8-B61D-1EA051B1B087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/>
            <a:t>Salary Information</a:t>
          </a:r>
          <a:endParaRPr lang="en-US" sz="2900" kern="1200"/>
        </a:p>
      </dsp:txBody>
      <dsp:txXfrm>
        <a:off x="4035772" y="2297871"/>
        <a:ext cx="2444055" cy="1466433"/>
      </dsp:txXfrm>
    </dsp:sp>
    <dsp:sp modelId="{E23D7CD8-DEE0-4994-9AE6-DA80BB32C7CC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</a:t>
          </a:r>
          <a:r>
            <a:rPr lang="en-US" sz="2900" b="0" i="0" kern="1200" baseline="0"/>
            <a:t>areer guidance from your peers</a:t>
          </a:r>
          <a:endParaRPr lang="en-US" sz="2900" kern="1200"/>
        </a:p>
      </dsp:txBody>
      <dsp:txXfrm>
        <a:off x="672423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3DD54-94FE-4730-84B2-F52EA909B740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FDBA0-E6E6-492A-9559-125F331C881B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29A62-C78E-4BA7-908F-E3CE3B413A94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Can you be found online easily? If you were to Google yourself, where would you place and can you be found?</a:t>
          </a:r>
        </a:p>
      </dsp:txBody>
      <dsp:txXfrm>
        <a:off x="1172126" y="908559"/>
        <a:ext cx="2114937" cy="897246"/>
      </dsp:txXfrm>
    </dsp:sp>
    <dsp:sp modelId="{0BEBEA87-F656-41B7-921D-CD90B81DC4B6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E8F2B-48B8-47B5-96E0-4E774BF081EB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90FA0-B685-4D20-8A8A-92C521537BD1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Build, enhance and/or check your profiles on LinkedIn, Facebook, Twitter etc.</a:t>
          </a:r>
          <a:endParaRPr lang="en-US" sz="1300" kern="1200"/>
        </a:p>
      </dsp:txBody>
      <dsp:txXfrm>
        <a:off x="4745088" y="908559"/>
        <a:ext cx="2114937" cy="897246"/>
      </dsp:txXfrm>
    </dsp:sp>
    <dsp:sp modelId="{A3EF7873-9AC9-46DF-9899-60F0A5D33CEE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7D3F9-1FA0-4BFE-9ADE-415871B16332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4C596-040C-4CB5-A8C8-047F3BA8EEEC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Start building an online portfolio of your work.</a:t>
          </a:r>
          <a:endParaRPr lang="en-US" sz="1300" kern="1200"/>
        </a:p>
      </dsp:txBody>
      <dsp:txXfrm>
        <a:off x="8318049" y="908559"/>
        <a:ext cx="2114937" cy="897246"/>
      </dsp:txXfrm>
    </dsp:sp>
    <dsp:sp modelId="{E6CB08A2-423C-400D-83CE-BD83579230A3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D9BB2-0F1E-48E3-AAC2-F254001536F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91925-08E9-4C86-9514-E3037114CB69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Establish a blog or other social media platform to provide thought leadership about your field.</a:t>
          </a:r>
          <a:endParaRPr lang="en-US" sz="1300" kern="1200"/>
        </a:p>
      </dsp:txBody>
      <dsp:txXfrm>
        <a:off x="1172126" y="2545532"/>
        <a:ext cx="2114937" cy="897246"/>
      </dsp:txXfrm>
    </dsp:sp>
    <dsp:sp modelId="{45E6A6BA-ACB8-41A4-90FD-30A05A83038E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B9966-223D-4C2B-8CF7-A66A88B264C6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A0969-A580-4E5B-8571-39F88D17E42B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Do this wisely. Everything you post online —pics, comments is now public domain.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745088" y="2545532"/>
        <a:ext cx="2114937" cy="897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26CFB-4102-47DC-9764-BB33E8DB947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Six seconds to attract a recruiter’s attention</a:t>
          </a:r>
        </a:p>
      </dsp:txBody>
      <dsp:txXfrm>
        <a:off x="0" y="39687"/>
        <a:ext cx="3286125" cy="1971675"/>
      </dsp:txXfrm>
    </dsp:sp>
    <dsp:sp modelId="{1C9C4795-238B-44F5-BAB5-416E786F9EA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Keep it organized</a:t>
          </a:r>
          <a:endParaRPr lang="en-US" sz="2700" kern="1200"/>
        </a:p>
      </dsp:txBody>
      <dsp:txXfrm>
        <a:off x="3614737" y="39687"/>
        <a:ext cx="3286125" cy="1971675"/>
      </dsp:txXfrm>
    </dsp:sp>
    <dsp:sp modelId="{49EBD48F-39E1-498D-8CAC-F1C50F1167A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Review it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- </a:t>
          </a:r>
          <a:r>
            <a:rPr lang="en-US" sz="2100" b="0" i="0" kern="1200" baseline="0"/>
            <a:t>Upload your resume to PRSA Jobcenter and opt-in for a free resume review</a:t>
          </a:r>
          <a:endParaRPr lang="en-US" sz="2100" kern="1200"/>
        </a:p>
      </dsp:txBody>
      <dsp:txXfrm>
        <a:off x="7229475" y="39687"/>
        <a:ext cx="3286125" cy="1971675"/>
      </dsp:txXfrm>
    </dsp:sp>
    <dsp:sp modelId="{8FFF88DE-EFC8-4954-B51F-B8CEE48A2CE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Start with a background summary</a:t>
          </a:r>
          <a:endParaRPr lang="en-US" sz="2700" kern="1200"/>
        </a:p>
      </dsp:txBody>
      <dsp:txXfrm>
        <a:off x="0" y="2339975"/>
        <a:ext cx="3286125" cy="1971675"/>
      </dsp:txXfrm>
    </dsp:sp>
    <dsp:sp modelId="{5956AB9D-D795-4689-A50A-05705A18BE2C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Use language in the job description</a:t>
          </a:r>
          <a:endParaRPr lang="en-US" sz="2700" kern="1200"/>
        </a:p>
      </dsp:txBody>
      <dsp:txXfrm>
        <a:off x="3614737" y="2339975"/>
        <a:ext cx="3286125" cy="1971675"/>
      </dsp:txXfrm>
    </dsp:sp>
    <dsp:sp modelId="{9E8FD44F-897A-4972-AF49-F4C17433D35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Express your accomplishments, achievements and service</a:t>
          </a:r>
          <a:endParaRPr lang="en-US" sz="2700" kern="1200"/>
        </a:p>
      </dsp:txBody>
      <dsp:txXfrm>
        <a:off x="7229475" y="2339975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9DEB1-09CF-4C6B-BD4F-58E6C4CE7C61}">
      <dsp:nvSpPr>
        <dsp:cNvPr id="0" name=""/>
        <dsp:cNvSpPr/>
      </dsp:nvSpPr>
      <dsp:spPr>
        <a:xfrm>
          <a:off x="179653" y="1127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Mission-focused</a:t>
          </a:r>
          <a:endParaRPr lang="en-US" sz="2400" kern="1200"/>
        </a:p>
      </dsp:txBody>
      <dsp:txXfrm>
        <a:off x="179653" y="1127"/>
        <a:ext cx="1836680" cy="1102008"/>
      </dsp:txXfrm>
    </dsp:sp>
    <dsp:sp modelId="{27C17D6E-1488-4ABF-BF41-92DCA1C8392D}">
      <dsp:nvSpPr>
        <dsp:cNvPr id="0" name=""/>
        <dsp:cNvSpPr/>
      </dsp:nvSpPr>
      <dsp:spPr>
        <a:xfrm>
          <a:off x="2200002" y="1127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Discipline</a:t>
          </a:r>
          <a:endParaRPr lang="en-US" sz="2400" kern="1200"/>
        </a:p>
      </dsp:txBody>
      <dsp:txXfrm>
        <a:off x="2200002" y="1127"/>
        <a:ext cx="1836680" cy="1102008"/>
      </dsp:txXfrm>
    </dsp:sp>
    <dsp:sp modelId="{6F336A8D-F3D8-4DFE-9D35-ED2C28F7418A}">
      <dsp:nvSpPr>
        <dsp:cNvPr id="0" name=""/>
        <dsp:cNvSpPr/>
      </dsp:nvSpPr>
      <dsp:spPr>
        <a:xfrm>
          <a:off x="4220350" y="1127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Commitment</a:t>
          </a:r>
          <a:endParaRPr lang="en-US" sz="2400" kern="1200"/>
        </a:p>
      </dsp:txBody>
      <dsp:txXfrm>
        <a:off x="4220350" y="1127"/>
        <a:ext cx="1836680" cy="1102008"/>
      </dsp:txXfrm>
    </dsp:sp>
    <dsp:sp modelId="{3F58599F-11B3-4BBC-AB71-EFAD25D0DF9E}">
      <dsp:nvSpPr>
        <dsp:cNvPr id="0" name=""/>
        <dsp:cNvSpPr/>
      </dsp:nvSpPr>
      <dsp:spPr>
        <a:xfrm>
          <a:off x="6240699" y="1127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Team leader</a:t>
          </a:r>
          <a:endParaRPr lang="en-US" sz="2400" kern="1200"/>
        </a:p>
      </dsp:txBody>
      <dsp:txXfrm>
        <a:off x="6240699" y="1127"/>
        <a:ext cx="1836680" cy="1102008"/>
      </dsp:txXfrm>
    </dsp:sp>
    <dsp:sp modelId="{0B841C72-1681-4FD7-B397-9A471F85737F}">
      <dsp:nvSpPr>
        <dsp:cNvPr id="0" name=""/>
        <dsp:cNvSpPr/>
      </dsp:nvSpPr>
      <dsp:spPr>
        <a:xfrm>
          <a:off x="8261047" y="1127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Flexibility</a:t>
          </a:r>
          <a:endParaRPr lang="en-US" sz="2400" kern="1200"/>
        </a:p>
      </dsp:txBody>
      <dsp:txXfrm>
        <a:off x="8261047" y="1127"/>
        <a:ext cx="1836680" cy="1102008"/>
      </dsp:txXfrm>
    </dsp:sp>
    <dsp:sp modelId="{E6B48195-17EF-4D7E-93AF-715772FCE1B5}">
      <dsp:nvSpPr>
        <dsp:cNvPr id="0" name=""/>
        <dsp:cNvSpPr/>
      </dsp:nvSpPr>
      <dsp:spPr>
        <a:xfrm>
          <a:off x="179653" y="1286803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Writing skills</a:t>
          </a:r>
          <a:endParaRPr lang="en-US" sz="2400" kern="1200"/>
        </a:p>
      </dsp:txBody>
      <dsp:txXfrm>
        <a:off x="179653" y="1286803"/>
        <a:ext cx="1836680" cy="1102008"/>
      </dsp:txXfrm>
    </dsp:sp>
    <dsp:sp modelId="{A6B867D4-17D9-4100-B1AF-869DAD8807DE}">
      <dsp:nvSpPr>
        <dsp:cNvPr id="0" name=""/>
        <dsp:cNvSpPr/>
      </dsp:nvSpPr>
      <dsp:spPr>
        <a:xfrm>
          <a:off x="2200002" y="1286803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Problem-solving skills</a:t>
          </a:r>
          <a:endParaRPr lang="en-US" sz="2400" kern="1200"/>
        </a:p>
      </dsp:txBody>
      <dsp:txXfrm>
        <a:off x="2200002" y="1286803"/>
        <a:ext cx="1836680" cy="1102008"/>
      </dsp:txXfrm>
    </dsp:sp>
    <dsp:sp modelId="{A37B6CE6-BF66-4A99-86EB-3B38054BB1FC}">
      <dsp:nvSpPr>
        <dsp:cNvPr id="0" name=""/>
        <dsp:cNvSpPr/>
      </dsp:nvSpPr>
      <dsp:spPr>
        <a:xfrm>
          <a:off x="4220350" y="1286803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Organized</a:t>
          </a:r>
          <a:endParaRPr lang="en-US" sz="2400" kern="1200"/>
        </a:p>
      </dsp:txBody>
      <dsp:txXfrm>
        <a:off x="4220350" y="1286803"/>
        <a:ext cx="1836680" cy="1102008"/>
      </dsp:txXfrm>
    </dsp:sp>
    <dsp:sp modelId="{13718762-E26D-42E2-B0FE-CA7BBD6D200A}">
      <dsp:nvSpPr>
        <dsp:cNvPr id="0" name=""/>
        <dsp:cNvSpPr/>
      </dsp:nvSpPr>
      <dsp:spPr>
        <a:xfrm>
          <a:off x="6240699" y="1286803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Good planner</a:t>
          </a:r>
          <a:endParaRPr lang="en-US" sz="2400" kern="1200"/>
        </a:p>
      </dsp:txBody>
      <dsp:txXfrm>
        <a:off x="6240699" y="1286803"/>
        <a:ext cx="1836680" cy="1102008"/>
      </dsp:txXfrm>
    </dsp:sp>
    <dsp:sp modelId="{2C3CBA29-3CC0-478C-ACF0-6A592972F9DA}">
      <dsp:nvSpPr>
        <dsp:cNvPr id="0" name=""/>
        <dsp:cNvSpPr/>
      </dsp:nvSpPr>
      <dsp:spPr>
        <a:xfrm>
          <a:off x="8261047" y="1286803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Priority-driven</a:t>
          </a:r>
          <a:endParaRPr lang="en-US" sz="2400" kern="1200"/>
        </a:p>
      </dsp:txBody>
      <dsp:txXfrm>
        <a:off x="8261047" y="1286803"/>
        <a:ext cx="1836680" cy="1102008"/>
      </dsp:txXfrm>
    </dsp:sp>
    <dsp:sp modelId="{AB012926-2B67-4AD7-BD48-9C4C1CCEE2F0}">
      <dsp:nvSpPr>
        <dsp:cNvPr id="0" name=""/>
        <dsp:cNvSpPr/>
      </dsp:nvSpPr>
      <dsp:spPr>
        <a:xfrm>
          <a:off x="3210176" y="2572480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Honesty</a:t>
          </a:r>
          <a:endParaRPr lang="en-US" sz="2400" kern="1200"/>
        </a:p>
      </dsp:txBody>
      <dsp:txXfrm>
        <a:off x="3210176" y="2572480"/>
        <a:ext cx="1836680" cy="1102008"/>
      </dsp:txXfrm>
    </dsp:sp>
    <dsp:sp modelId="{A1FF5DD8-A292-451E-98FC-4E50D01D19A6}">
      <dsp:nvSpPr>
        <dsp:cNvPr id="0" name=""/>
        <dsp:cNvSpPr/>
      </dsp:nvSpPr>
      <dsp:spPr>
        <a:xfrm>
          <a:off x="5230525" y="2572480"/>
          <a:ext cx="1836680" cy="110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Integrity</a:t>
          </a:r>
          <a:endParaRPr lang="en-US" sz="2400" kern="1200"/>
        </a:p>
      </dsp:txBody>
      <dsp:txXfrm>
        <a:off x="5230525" y="2572480"/>
        <a:ext cx="1836680" cy="1102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831EF-95DE-440D-AAAB-054CD5C77082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Advocacy</a:t>
          </a:r>
          <a:endParaRPr lang="en-US" sz="1500" kern="1200"/>
        </a:p>
      </dsp:txBody>
      <dsp:txXfrm>
        <a:off x="3594" y="229666"/>
        <a:ext cx="1946002" cy="1167601"/>
      </dsp:txXfrm>
    </dsp:sp>
    <dsp:sp modelId="{0379BB65-D0D9-4878-AF00-747944766A5E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Corporate/employee communications</a:t>
          </a:r>
          <a:endParaRPr lang="en-US" sz="1500" kern="1200"/>
        </a:p>
      </dsp:txBody>
      <dsp:txXfrm>
        <a:off x="2144196" y="229666"/>
        <a:ext cx="1946002" cy="1167601"/>
      </dsp:txXfrm>
    </dsp:sp>
    <dsp:sp modelId="{16212069-DBD3-4710-B5AA-316B02C0FF71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Community relations</a:t>
          </a:r>
          <a:endParaRPr lang="en-US" sz="1500" kern="1200"/>
        </a:p>
      </dsp:txBody>
      <dsp:txXfrm>
        <a:off x="4284798" y="229666"/>
        <a:ext cx="1946002" cy="1167601"/>
      </dsp:txXfrm>
    </dsp:sp>
    <dsp:sp modelId="{B14AA476-FA82-4519-90BB-2D611C0606BE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Educational institutions</a:t>
          </a:r>
          <a:endParaRPr lang="en-US" sz="1500" kern="1200"/>
        </a:p>
      </dsp:txBody>
      <dsp:txXfrm>
        <a:off x="6425401" y="229666"/>
        <a:ext cx="1946002" cy="1167601"/>
      </dsp:txXfrm>
    </dsp:sp>
    <dsp:sp modelId="{C483ED3E-6986-4C3F-9650-1485B08675E7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Media liaison/media relations</a:t>
          </a:r>
          <a:endParaRPr lang="en-US" sz="1500" kern="1200"/>
        </a:p>
      </dsp:txBody>
      <dsp:txXfrm>
        <a:off x="8566003" y="229666"/>
        <a:ext cx="1946002" cy="1167601"/>
      </dsp:txXfrm>
    </dsp:sp>
    <dsp:sp modelId="{DBDA68E6-C397-46AA-B061-A308EECAE1CA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Media training</a:t>
          </a:r>
          <a:endParaRPr lang="en-US" sz="1500" kern="1200"/>
        </a:p>
      </dsp:txBody>
      <dsp:txXfrm>
        <a:off x="3594" y="1591868"/>
        <a:ext cx="1946002" cy="1167601"/>
      </dsp:txXfrm>
    </dsp:sp>
    <dsp:sp modelId="{3DA33F20-407B-4D2B-BB12-B30AC55824E6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Nonprofit/associations</a:t>
          </a:r>
          <a:endParaRPr lang="en-US" sz="1500" kern="1200"/>
        </a:p>
      </dsp:txBody>
      <dsp:txXfrm>
        <a:off x="2144196" y="1591868"/>
        <a:ext cx="1946002" cy="1167601"/>
      </dsp:txXfrm>
    </dsp:sp>
    <dsp:sp modelId="{F268E55D-2EE8-49EC-A934-C54DB2371E60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Organizational management</a:t>
          </a:r>
          <a:endParaRPr lang="en-US" sz="1500" kern="1200"/>
        </a:p>
      </dsp:txBody>
      <dsp:txXfrm>
        <a:off x="4284798" y="1591868"/>
        <a:ext cx="1946002" cy="1167601"/>
      </dsp:txXfrm>
    </dsp:sp>
    <dsp:sp modelId="{C52B72DB-B4C0-493E-92AE-BFDB78DB7A48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Public affairs/government</a:t>
          </a:r>
          <a:endParaRPr lang="en-US" sz="1500" kern="1200"/>
        </a:p>
      </dsp:txBody>
      <dsp:txXfrm>
        <a:off x="6425401" y="1591868"/>
        <a:ext cx="1946002" cy="1167601"/>
      </dsp:txXfrm>
    </dsp:sp>
    <dsp:sp modelId="{5217D1C8-4159-4B48-AFC1-9F86787BF255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Public relations</a:t>
          </a:r>
          <a:endParaRPr lang="en-US" sz="1500" kern="1200"/>
        </a:p>
      </dsp:txBody>
      <dsp:txXfrm>
        <a:off x="8566003" y="1591868"/>
        <a:ext cx="1946002" cy="1167601"/>
      </dsp:txXfrm>
    </dsp:sp>
    <dsp:sp modelId="{56504B38-D35A-44A3-B0DB-56B0BC39A5F4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Journalism</a:t>
          </a:r>
          <a:endParaRPr lang="en-US" sz="1500" kern="1200"/>
        </a:p>
      </dsp:txBody>
      <dsp:txXfrm>
        <a:off x="3594" y="2954069"/>
        <a:ext cx="1946002" cy="1167601"/>
      </dsp:txXfrm>
    </dsp:sp>
    <dsp:sp modelId="{88F65562-31A5-42E8-A11A-CDEDD9E1BD70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Investor relations</a:t>
          </a:r>
          <a:endParaRPr lang="en-US" sz="1500" kern="1200"/>
        </a:p>
      </dsp:txBody>
      <dsp:txXfrm>
        <a:off x="2144196" y="2954069"/>
        <a:ext cx="1946002" cy="1167601"/>
      </dsp:txXfrm>
    </dsp:sp>
    <dsp:sp modelId="{A4992814-6F3D-40B7-9F27-3CDD3AC56853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Technology</a:t>
          </a:r>
          <a:endParaRPr lang="en-US" sz="1500" kern="1200"/>
        </a:p>
      </dsp:txBody>
      <dsp:txXfrm>
        <a:off x="4284798" y="2954069"/>
        <a:ext cx="1946002" cy="1167601"/>
      </dsp:txXfrm>
    </dsp:sp>
    <dsp:sp modelId="{C1277E0F-F7E6-4CD4-AA5B-9A20169503A3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Health</a:t>
          </a:r>
          <a:endParaRPr lang="en-US" sz="1500" kern="1200"/>
        </a:p>
      </dsp:txBody>
      <dsp:txXfrm>
        <a:off x="6425401" y="2954069"/>
        <a:ext cx="1946002" cy="1167601"/>
      </dsp:txXfrm>
    </dsp:sp>
    <dsp:sp modelId="{77E34B3A-B11F-4E77-933F-B7DD34B5EC55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Travel/tourism</a:t>
          </a:r>
          <a:endParaRPr lang="en-US" sz="1500" kern="1200"/>
        </a:p>
      </dsp:txBody>
      <dsp:txXfrm>
        <a:off x="8566003" y="2954069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9861-7887-4462-AF1D-F4211E63E22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73155-700D-4D4D-93BA-DB5F8CA1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3155-700D-4D4D-93BA-DB5F8CA15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4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3155-700D-4D4D-93BA-DB5F8CA15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8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Search jobs by location and keywords on</a:t>
            </a:r>
          </a:p>
          <a:p>
            <a:pPr algn="l"/>
            <a:r>
              <a:rPr lang="en-US" sz="1200" b="0" i="0" u="none" strike="noStrike" baseline="0" dirty="0">
                <a:solidFill>
                  <a:srgbClr val="F59200"/>
                </a:solidFill>
                <a:latin typeface="Constantia" panose="02030602050306030303" pitchFamily="18" charset="0"/>
              </a:rPr>
              <a:t>https://jobs.prsa.org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Follow @prsajobcenter on twitter to see real time job opportunities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Create a job alert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Sign up for the PRSA Jobseeker Career E-newsletter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3155-700D-4D4D-93BA-DB5F8CA15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baseline="0" dirty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3155-700D-4D4D-93BA-DB5F8CA15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6C45-E8C3-3A44-9B5F-F3DFBD44C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881" y="1962622"/>
            <a:ext cx="8027773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8735B-2530-124A-B03E-C0CC398FA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81" y="4547285"/>
            <a:ext cx="8027773" cy="15507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78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95D8-BBEC-C147-9EAF-786C507E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31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57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66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2979-789C-AA48-9C19-052AF4AD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E689-E4E7-694C-A461-62893294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C3BF5-B24C-B64B-90F8-1A24A9A5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A10DF1-FD87-8342-9ED6-A721C5FDD0AD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E7A5-2175-2E48-AE88-EB47F3EE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7EF3-8EC7-264F-B1DC-538F3A84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6AB33-4C58-7A4A-9FB5-56FF6CEF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2979-789C-AA48-9C19-052AF4AD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E689-E4E7-694C-A461-62893294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60013-C74B-4E4F-9E46-9B2BB6DCA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652"/>
            <a:ext cx="12192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8E8A-35E5-5D40-8639-C718DCAC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54" y="3036275"/>
            <a:ext cx="10767646" cy="210062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8126-2A93-F34A-8E8B-38597302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54" y="5163893"/>
            <a:ext cx="10767646" cy="12251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sky, outdoor, blue, high&#10;&#10;Description automatically generated">
            <a:extLst>
              <a:ext uri="{FF2B5EF4-FFF2-40B4-BE49-F238E27FC236}">
                <a16:creationId xmlns:a16="http://schemas.microsoft.com/office/drawing/2014/main" id="{84FF541E-9B30-E94A-BD85-E1C1F7499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800E-AF96-1F4B-9F0F-2565C238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1AA7-F0B1-DC43-B4F9-5A01217F2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64A89-FF0A-9D4A-BEA6-6599BB72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42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A691-A8B5-9A44-923B-85FCD07D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BE2EF-CE5A-1644-928F-F5F9E36E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08D55-5894-374B-B81E-A9B92976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98E85-8F5D-5141-934E-533FCF3E8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A4419-5740-D243-AA01-BEFD0DDD9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27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2B69-F8F8-214B-9B3E-E6146805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302C-D92A-0341-8F4A-54E09499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989B2-65BB-BE4B-B361-0308D2E4F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3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33FA-DE6E-0844-A035-5865F189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4ECD9-9F1F-AA42-AB41-5BBCCF226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A1AC4-8FF5-7643-824B-A60C7C909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15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8FD1FA7-8658-674D-A94B-6559E6EAC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D2B69-F8F8-214B-9B3E-E6146805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302C-D92A-0341-8F4A-54E09499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989B2-65BB-BE4B-B361-0308D2E4F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9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148B7-C9E3-C449-B03B-23DFA373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0B079-3FD6-C943-B6A4-D9CEAAE72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2D1EC-8044-AE48-BEB0-0224B0B793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62" r:id="rId9"/>
    <p:sldLayoutId id="2147483654" r:id="rId10"/>
    <p:sldLayoutId id="214748365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E48A-F058-373F-6B5B-670646B6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02" y="2475196"/>
            <a:ext cx="4292642" cy="1600200"/>
          </a:xfrm>
        </p:spPr>
        <p:txBody>
          <a:bodyPr anchor="b">
            <a:normAutofit/>
          </a:bodyPr>
          <a:lstStyle/>
          <a:p>
            <a:r>
              <a:rPr lang="en-US" b="1" dirty="0"/>
              <a:t>Moving Veterans Forward Career Toolkit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3C765-DD5A-EBBF-BE6D-70AF32B20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29" b="1"/>
          <a:stretch/>
        </p:blipFill>
        <p:spPr>
          <a:xfrm>
            <a:off x="6326189" y="1522885"/>
            <a:ext cx="4287794" cy="3329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0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277D-4976-7E77-1A74-B8FFF1A4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Branding: Your Brand Identity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1D361-492D-E2AB-4CB6-4C7EBCE7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1. Establish an online identity.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Own your domain name.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Differentiate yourself.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Develop consistent LinkedIn,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Twitter, Facebook and other profiles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Work with brandyourself.com</a:t>
            </a: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2. Personalize URLs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Strengthens your search engine optimization (SEO) related to your brand.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Check through </a:t>
            </a:r>
            <a:r>
              <a:rPr lang="en-US" sz="1800" b="0" i="0" u="none" strike="noStrike" baseline="0" dirty="0">
                <a:solidFill>
                  <a:srgbClr val="F59200"/>
                </a:solidFill>
                <a:latin typeface="Franklin Gothic Book" panose="020B0503020102020204" pitchFamily="34" charset="0"/>
              </a:rPr>
              <a:t>http://namechk.com/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if name is still available.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3. Develop content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Use Google Alerts to receive daily updates on selected topics.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	- Share content through a personal blog site such as WordPress.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8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183E-2876-6855-BEC9-8D5BBF1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+mn-lt"/>
              </a:rPr>
              <a:t>Your Brand Identity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18CC6-B38C-B6AF-3FE4-DC1E3C0F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472990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4. Promote brand name.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5. Promote content.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6. Actively network via associations and LinkedIn.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7. Engage your audience.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Review and respond to postings in a timely manner.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Post questions to the group.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8. Monitor your brand.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Establish a Google Alert for your brand.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Use tracking sites like Social Mention.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9. Measure your online engagement.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Based on actions such as retweets,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- @messages, follows, comments and likes.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10. Manage your brand presence.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500AFA4-C263-4606-8F87-20BCC3E8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80" y="3912802"/>
            <a:ext cx="1382480" cy="1407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FD030-3243-F494-C725-2E3DECFCD6EB}"/>
              </a:ext>
            </a:extLst>
          </p:cNvPr>
          <p:cNvSpPr txBox="1"/>
          <p:nvPr/>
        </p:nvSpPr>
        <p:spPr>
          <a:xfrm>
            <a:off x="9094026" y="5410940"/>
            <a:ext cx="213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Franklin Gothic Book" panose="020B0503020102020204" pitchFamily="34" charset="0"/>
              </a:rPr>
              <a:t>Information </a:t>
            </a:r>
            <a:r>
              <a:rPr lang="fr-FR" sz="1200" i="1" dirty="0" err="1">
                <a:latin typeface="Franklin Gothic Book" panose="020B0503020102020204" pitchFamily="34" charset="0"/>
              </a:rPr>
              <a:t>courtesy</a:t>
            </a:r>
            <a:r>
              <a:rPr lang="fr-FR" sz="1200" i="1" dirty="0">
                <a:latin typeface="Franklin Gothic Book" panose="020B0503020102020204" pitchFamily="34" charset="0"/>
              </a:rPr>
              <a:t> Dr. Dawn </a:t>
            </a:r>
            <a:r>
              <a:rPr lang="fr-FR" sz="1200" i="1" dirty="0" err="1">
                <a:latin typeface="Franklin Gothic Book" panose="020B0503020102020204" pitchFamily="34" charset="0"/>
              </a:rPr>
              <a:t>Edmiston</a:t>
            </a:r>
            <a:r>
              <a:rPr lang="fr-FR" sz="1200" i="1" dirty="0"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49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4CE6-833A-3535-2AD5-C77FB962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Calibri,Bold"/>
              </a:rPr>
              <a:t>Cover Letters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F0B7-3EC8-F6EB-113C-30B3D93F3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2802" cy="4351338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Showcase key qualifications and what sets you apart from other candidates.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 more than two paragraphs.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Inspiring and brief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Grab their attention. Do not repeat your resume. Study the job description and company.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What can you add to the position that no one else can?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Put just enough in the cover letter to entice, but not too much.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 descr="A close-up of a letter&#10;&#10;Description automatically generated with medium confidence">
            <a:extLst>
              <a:ext uri="{FF2B5EF4-FFF2-40B4-BE49-F238E27FC236}">
                <a16:creationId xmlns:a16="http://schemas.microsoft.com/office/drawing/2014/main" id="{2682AFD1-84AD-BE9A-1AF5-A15DAE62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05" y="1488913"/>
            <a:ext cx="4706235" cy="31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96B0-866B-8CA1-6DA4-A2159B70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i="0" u="none" strike="noStrike" baseline="0" dirty="0"/>
              <a:t>Resumes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071570-0944-CBBE-6C70-04D7E97F7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23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31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EC62-8B78-72F9-5C69-62484518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i="0" u="none" strike="noStrike" baseline="0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0" u="none" strike="noStrike" baseline="0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Resume Background </a:t>
            </a:r>
            <a:r>
              <a:rPr lang="en-US" i="0" u="none" strike="noStrike" baseline="0" dirty="0">
                <a:solidFill>
                  <a:srgbClr val="3C6A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br>
              <a:rPr lang="en-US" i="0" u="none" strike="noStrike" baseline="0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i="0" u="none" strike="noStrike" baseline="0" dirty="0">
                <a:solidFill>
                  <a:srgbClr val="3C6A7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Suggestions from recruitment experts</a:t>
            </a:r>
            <a:br>
              <a:rPr lang="en-US" sz="44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B4657-0C74-815C-1DE6-15E5159AC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8765" y="4767755"/>
            <a:ext cx="3249227" cy="823912"/>
          </a:xfrm>
        </p:spPr>
        <p:txBody>
          <a:bodyPr/>
          <a:lstStyle/>
          <a:p>
            <a:pPr algn="ctr"/>
            <a:r>
              <a:rPr lang="en-US" sz="140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George Jamison Spencer Stuart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E4D3-C5F0-662D-998E-F4F5CE35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8765" y="2380442"/>
            <a:ext cx="3249227" cy="954704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1" u="none" strike="noStrike" baseline="0" dirty="0">
                <a:latin typeface="Franklin Gothic Book" panose="020B0503020102020204" pitchFamily="34" charset="0"/>
              </a:rPr>
              <a:t>“Emphasize strong hands-on skills, strategic thinking and leadership ability.”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EAC06-2C11-B364-DB88-769144FD2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3764" y="4768415"/>
            <a:ext cx="3362417" cy="372257"/>
          </a:xfrm>
        </p:spPr>
        <p:txBody>
          <a:bodyPr/>
          <a:lstStyle/>
          <a:p>
            <a:pPr algn="ctr"/>
            <a:r>
              <a:rPr lang="en-US" sz="140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Dennis Spring of Spring Associates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02A57-C1C5-7432-C3E9-AFDF48696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6254" y="2370951"/>
            <a:ext cx="4179478" cy="954704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latin typeface="Franklin Gothic Book" panose="020B0503020102020204" pitchFamily="34" charset="0"/>
              </a:rPr>
              <a:t>“Include most prominent public relations skills, niche specialty/categories, industry specialization.”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D07DD26-CECB-FFF9-08ED-311E6F07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7" y="3335146"/>
            <a:ext cx="1251014" cy="1301817"/>
          </a:xfrm>
          <a:prstGeom prst="rect">
            <a:avLst/>
          </a:prstGeom>
        </p:spPr>
      </p:pic>
      <p:pic>
        <p:nvPicPr>
          <p:cNvPr id="10" name="Picture 9" descr="A close-up of a person&#10;&#10;Description automatically generated">
            <a:extLst>
              <a:ext uri="{FF2B5EF4-FFF2-40B4-BE49-F238E27FC236}">
                <a16:creationId xmlns:a16="http://schemas.microsoft.com/office/drawing/2014/main" id="{DA9BCD6E-9C65-7E4C-A67B-E20D012C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660" y="3325655"/>
            <a:ext cx="1174810" cy="12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5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8E18-F8CB-9E41-DBF3-4071E7FA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Calibri,Bold"/>
              </a:rPr>
              <a:t>Resume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2135-F77B-A057-ED26-91941E3F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6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Focus on what you’ve accomplished for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past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employers.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Tightly target to your audience. Use relevant words.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Use action words that paint a picture of who you are and your value.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Use storytelling techniques.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Make the resume fit each opportunity. Tailor the resume to each job description.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Match keywords to the job description.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Create one very long “master” resume and pull what you need for each application based on job description.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Attend on-base resume writing courses when available.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 two resumes should look the same.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Google “resume that went viral.”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Log on to PRSA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Jobcenter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as employer and select “view resumes.”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r">
              <a:buNone/>
            </a:pPr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					</a:t>
            </a:r>
            <a:r>
              <a:rPr lang="en-US" sz="1300" b="0" i="0" u="none" strike="noStrike" baseline="0" dirty="0">
                <a:latin typeface="Franklin Gothic Book" panose="020B0503020102020204" pitchFamily="34" charset="0"/>
              </a:rPr>
              <a:t>Information courtesy PRSA Mentors and College of Fellows</a:t>
            </a:r>
            <a:endParaRPr lang="en-US" sz="13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picture containing text, screenshot, document, letter&#10;&#10;Description automatically generated">
            <a:extLst>
              <a:ext uri="{FF2B5EF4-FFF2-40B4-BE49-F238E27FC236}">
                <a16:creationId xmlns:a16="http://schemas.microsoft.com/office/drawing/2014/main" id="{A7F2B2E2-5BDC-607D-5D71-E28D522C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81" y="272307"/>
            <a:ext cx="2825851" cy="28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98CA-3927-DF89-DEBD-95185C22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0" u="none" strike="noStrike" baseline="0" dirty="0">
                <a:solidFill>
                  <a:srgbClr val="04617B"/>
                </a:solidFill>
                <a:latin typeface="Calibri,Bold"/>
              </a:rPr>
              <a:t>Potential Phrases to Incorporate in Your Resume (Communications)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43923-CB87-3329-A703-819D666A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Led multi-service communications team.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Developed external/internal communications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Employed communication strategies/programs.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Identified communication gaps and initiated updates.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Managed marketing and communications strategy.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Managed marketing and communications execution.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5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Spokesperson at unit/regional levels.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9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359D-95EB-C01E-F858-2FE2F4B7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baseline="0" dirty="0">
                <a:solidFill>
                  <a:srgbClr val="04617B"/>
                </a:solidFill>
                <a:latin typeface="+mn-lt"/>
              </a:rPr>
              <a:t>Phrases to Consider (Media Relations)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614F-BA87-BC1B-30AF-137C3EB53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Responded to international, national and local media.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Directed outreach campaign.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Targeted themes.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Coordinated integrated public outreach programs.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Responded to media queries.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Created talking points.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Spearheaded service line marketing/development campaigns.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Targeted national outreach.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Provided interview techniques.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7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5336-A475-27C3-4BEF-B5B2F54F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solidFill>
                  <a:srgbClr val="04617B"/>
                </a:solidFill>
              </a:rPr>
              <a:t>Phrases to Consider (Strategic)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E056-D58F-9A04-75B7-123586C9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Results-oriented communicator.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Developed outreach strategies.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Developed strategy/executed plans for senior leader implementation.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Defined and executive integrated marketing strategies.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Developed marketing and business strategies.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1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7A3A-D6E6-A1EC-1069-E3BD8787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baseline="0" dirty="0">
                <a:solidFill>
                  <a:srgbClr val="04617B"/>
                </a:solidFill>
                <a:latin typeface="Calibri,Bold"/>
              </a:rPr>
              <a:t>Phrases to Consider (Leadership)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09F-EABD-09E6-05B0-C03E409F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4344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Provided sound advice and counsel.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Wrote implementation plan for field headquarters.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Orchestrated branding campaign.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Prepared health care and Air Force senior leaders to succeed in media engagements.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Led seminars.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Led public-relations-focused trips.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Guided the Air Force through career field mergers following workforce cuts.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7D7A-FDAB-4F58-B6FE-CC94DF5F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Transitioning from the Military </a:t>
            </a:r>
            <a:br>
              <a:rPr lang="en-US" dirty="0"/>
            </a:br>
            <a:r>
              <a:rPr lang="en-US" dirty="0"/>
              <a:t>into your next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1ACB-8A9C-49F2-9AD5-CBE05EC6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87" y="1895698"/>
            <a:ext cx="3831454" cy="3625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Franklin Gothic Book"/>
              </a:rPr>
              <a:t>The Moving Veterans Forward Program is a complimentary service from PRSA to assist transitioning  military service members</a:t>
            </a:r>
            <a:endParaRPr lang="en-US" dirty="0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r>
              <a:rPr lang="en-US" sz="1800" dirty="0">
                <a:latin typeface="Franklin Gothic Book"/>
              </a:rPr>
              <a:t>This program offers 20 free PRSA memberships each year for one year, allowing you to continue to learn your craft as you transition</a:t>
            </a:r>
            <a:endParaRPr lang="en-US" dirty="0">
              <a:latin typeface="Calibri Light" panose="020F0302020204030204"/>
              <a:ea typeface="Calibri Light"/>
              <a:cs typeface="Calibri Light"/>
            </a:endParaRPr>
          </a:p>
          <a:p>
            <a:r>
              <a:rPr lang="en-US" sz="1800" dirty="0">
                <a:latin typeface="Franklin Gothic Book"/>
              </a:rPr>
              <a:t> Through it, we can help you tailor your next steps for a successful career change</a:t>
            </a:r>
            <a:endParaRPr lang="en-US" sz="1800" dirty="0">
              <a:latin typeface="Franklin Gothic Book"/>
              <a:ea typeface="Calibri Light"/>
              <a:cs typeface="Calibri Light"/>
            </a:endParaRPr>
          </a:p>
        </p:txBody>
      </p:sp>
      <p:pic>
        <p:nvPicPr>
          <p:cNvPr id="5" name="Picture 4" descr="A picture containing clothing, person, person, suit&#10;&#10;Description automatically generated">
            <a:extLst>
              <a:ext uri="{FF2B5EF4-FFF2-40B4-BE49-F238E27FC236}">
                <a16:creationId xmlns:a16="http://schemas.microsoft.com/office/drawing/2014/main" id="{7932A15A-82B4-8E23-F70B-0EA19237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94" y="1690688"/>
            <a:ext cx="5956606" cy="39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9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042F-0634-8B91-00AE-21B59981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baseline="0" dirty="0">
                <a:solidFill>
                  <a:srgbClr val="04617B"/>
                </a:solidFill>
                <a:latin typeface="Calibri,Bold"/>
              </a:rPr>
              <a:t>Phrases to Consider (Social Media &amp; Tactical)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8901-6596-B73A-7F03-11BFC561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893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1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Directed Facebook page.</a:t>
            </a:r>
          </a:p>
          <a:p>
            <a:pPr algn="l"/>
            <a:r>
              <a:rPr lang="en-US" sz="21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Developed social media plan.</a:t>
            </a:r>
          </a:p>
          <a:p>
            <a:pPr algn="l"/>
            <a:r>
              <a:rPr lang="en-US" sz="21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Initiated company blog.</a:t>
            </a:r>
          </a:p>
          <a:p>
            <a:pPr algn="l"/>
            <a:r>
              <a:rPr lang="en-US" sz="21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Created Pinterest page for company.</a:t>
            </a:r>
          </a:p>
          <a:p>
            <a:pPr algn="l"/>
            <a:r>
              <a:rPr lang="en-US" sz="21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Created and maintained Twitter page.</a:t>
            </a:r>
          </a:p>
          <a:p>
            <a:pPr algn="l"/>
            <a:r>
              <a:rPr lang="en-US" sz="21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Led content curation for blogs and tweets.</a:t>
            </a:r>
          </a:p>
          <a:p>
            <a:pPr algn="l"/>
            <a:endParaRPr lang="en-US" sz="21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100" dirty="0">
                <a:latin typeface="Franklin Gothic Book" panose="020B0503020102020204" pitchFamily="34" charset="0"/>
              </a:rPr>
              <a:t>Produced e-newsletter.</a:t>
            </a:r>
          </a:p>
          <a:p>
            <a:pPr algn="l"/>
            <a:r>
              <a:rPr lang="en-US" sz="2100" dirty="0">
                <a:latin typeface="Franklin Gothic Book" panose="020B0503020102020204" pitchFamily="34" charset="0"/>
              </a:rPr>
              <a:t>Tracked results.</a:t>
            </a:r>
          </a:p>
          <a:p>
            <a:pPr algn="l"/>
            <a:r>
              <a:rPr lang="en-US" sz="2100" dirty="0">
                <a:latin typeface="Franklin Gothic Book" panose="020B0503020102020204" pitchFamily="34" charset="0"/>
              </a:rPr>
              <a:t>Possess strong organization skills.</a:t>
            </a:r>
          </a:p>
          <a:p>
            <a:pPr algn="l"/>
            <a:r>
              <a:rPr lang="en-US" sz="2100" dirty="0">
                <a:latin typeface="Franklin Gothic Book" panose="020B0503020102020204" pitchFamily="34" charset="0"/>
              </a:rPr>
              <a:t>Able to translate technical information into easy-to understand text.</a:t>
            </a:r>
          </a:p>
          <a:p>
            <a:pPr algn="l"/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1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A5B4-0A47-69D8-456D-A1771D60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i="0" u="none" strike="noStrike" baseline="0" dirty="0">
                <a:solidFill>
                  <a:srgbClr val="04617B"/>
                </a:solidFill>
                <a:latin typeface="Calibri,Bold"/>
              </a:rPr>
            </a:br>
            <a:r>
              <a:rPr lang="en-US" sz="4900" i="0" u="none" strike="noStrike" baseline="0" dirty="0">
                <a:solidFill>
                  <a:srgbClr val="04617B"/>
                </a:solidFill>
                <a:latin typeface="Calibri,Bold"/>
              </a:rPr>
              <a:t>Converting Military to Civilian</a:t>
            </a:r>
            <a:br>
              <a:rPr lang="en-US" sz="4900" i="0" u="none" strike="noStrike" baseline="0" dirty="0">
                <a:solidFill>
                  <a:srgbClr val="04617B"/>
                </a:solidFill>
                <a:latin typeface="Calibri,Bold"/>
              </a:rPr>
            </a:br>
            <a:r>
              <a:rPr lang="en-US" sz="4900" i="0" u="none" strike="noStrike" baseline="0" dirty="0">
                <a:solidFill>
                  <a:srgbClr val="04617B"/>
                </a:solidFill>
                <a:latin typeface="Calibri,Bold"/>
              </a:rPr>
              <a:t>Terms: Example</a:t>
            </a:r>
            <a:br>
              <a:rPr lang="en-US" sz="4400" b="1" i="0" u="none" strike="noStrike" baseline="0" dirty="0">
                <a:solidFill>
                  <a:srgbClr val="04617B"/>
                </a:solidFill>
                <a:latin typeface="Calibri,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29E4-91C7-71DE-5DFA-ABA4BC06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71"/>
            <a:ext cx="10515600" cy="377999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Military platoon leader, leading petty officer, section leader = front line supervisor in the corporate world.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Supervised and evaluated up to 75 employees.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Conducted high-quality training for groups up to twenty-five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employees.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Improved staff productivity and efficiency by 30 percent.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Enforced 100 percent of company policies and procedures.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Submitted comprehensive and timely reports to supervisor.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l">
              <a:buNone/>
            </a:pP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r">
              <a:buNone/>
            </a:pPr>
            <a:r>
              <a:rPr lang="en-US" sz="14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Source: TAPS Guide</a:t>
            </a:r>
            <a:endParaRPr lang="en-US" sz="1400" i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217B70C0-269F-F5AE-95DD-6388F434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29" y="3080567"/>
            <a:ext cx="2939371" cy="24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7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4DD4-E623-8977-1816-D27CC7E5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Calibri,Bold"/>
              </a:rPr>
              <a:t>Converting Military to Civilian Terms: Creating Accomplishment Statements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263B-168A-3C98-1E59-965178A0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09" y="1690688"/>
            <a:ext cx="10515600" cy="440827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Think of this as a story with a title. Identify the scenario. Some topics (titles) may include: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task you performed alone.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project you worked on as a team member/team leader.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challenge you overcame in the job setting.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problem you solved.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goal you set.</a:t>
            </a:r>
          </a:p>
          <a:p>
            <a:pPr algn="l"/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r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r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algn="r">
              <a:buNone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Source: TAPS Guide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2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CE47-2236-4E68-3473-C8516561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Calibri,Bold"/>
              </a:rPr>
              <a:t>Converting Military to Civilian Terms:</a:t>
            </a:r>
            <a:br>
              <a:rPr lang="en-US" i="0" u="none" strike="noStrike" baseline="0" dirty="0">
                <a:solidFill>
                  <a:srgbClr val="04617B"/>
                </a:solidFill>
                <a:latin typeface="Calibri,Bold"/>
              </a:rPr>
            </a:br>
            <a:r>
              <a:rPr lang="en-US" i="0" u="none" strike="noStrike" baseline="0" dirty="0">
                <a:solidFill>
                  <a:srgbClr val="04617B"/>
                </a:solidFill>
                <a:latin typeface="Calibri,Bold"/>
              </a:rPr>
              <a:t>Measurable Results (Examples)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FBEA-D2BC-A6E1-82C0-A38581707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071"/>
            <a:ext cx="10515600" cy="3859891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Wingdings2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… which reduced accidents from 30 percent to fewer than 2 percent in two weeks.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Wingdings2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… which enabled constant communication in four different states.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Wingdings2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… which increased the training rate of employees by 45 percent.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Wingdings2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… that provided search and recovery support for disaster victims.</a:t>
            </a:r>
          </a:p>
          <a:p>
            <a:pPr algn="l"/>
            <a:endParaRPr lang="en-US" sz="1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 algn="r">
              <a:buNone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Source: TAPS Guide</a:t>
            </a:r>
            <a:endParaRPr lang="en-US" i="1" dirty="0"/>
          </a:p>
        </p:txBody>
      </p:sp>
      <p:pic>
        <p:nvPicPr>
          <p:cNvPr id="5" name="Picture 4" descr="A person painting a star on a table&#10;&#10;Description automatically generated with low confidence">
            <a:extLst>
              <a:ext uri="{FF2B5EF4-FFF2-40B4-BE49-F238E27FC236}">
                <a16:creationId xmlns:a16="http://schemas.microsoft.com/office/drawing/2014/main" id="{EFCBDC8A-FF97-4767-A5A1-54A41FDA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08" y="3936084"/>
            <a:ext cx="2584583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2266-2866-D2F2-AE27-A7045F53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en-US" sz="2800" b="1" i="0" u="none" strike="noStrike" baseline="0" dirty="0"/>
            </a:br>
            <a:r>
              <a:rPr lang="en-US" dirty="0"/>
              <a:t>Your Military Experience</a:t>
            </a:r>
            <a:br>
              <a:rPr lang="en-US" dirty="0"/>
            </a:br>
            <a:r>
              <a:rPr lang="en-US" dirty="0"/>
              <a:t>and the Job Interview —Introduction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19C053-66E5-44E4-96BF-32F862B38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9991"/>
              </p:ext>
            </p:extLst>
          </p:nvPr>
        </p:nvGraphicFramePr>
        <p:xfrm>
          <a:off x="1076418" y="3016252"/>
          <a:ext cx="10277382" cy="367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E41A12-422E-839B-A293-FA126BD15E26}"/>
              </a:ext>
            </a:extLst>
          </p:cNvPr>
          <p:cNvSpPr txBox="1"/>
          <p:nvPr/>
        </p:nvSpPr>
        <p:spPr>
          <a:xfrm>
            <a:off x="838200" y="1690688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0" i="1" baseline="0" dirty="0">
                <a:latin typeface="Franklin Gothic Book" panose="020B0503020102020204" pitchFamily="34" charset="0"/>
              </a:rPr>
              <a:t>How did your military career prepare you for this job?</a:t>
            </a:r>
          </a:p>
          <a:p>
            <a:pPr lvl="0"/>
            <a:endParaRPr lang="en-US" i="1" dirty="0">
              <a:latin typeface="Franklin Gothic Book" panose="020B0503020102020204" pitchFamily="34" charset="0"/>
            </a:endParaRPr>
          </a:p>
          <a:p>
            <a:r>
              <a:rPr lang="en-US" b="0" i="0" baseline="0" dirty="0">
                <a:latin typeface="Franklin Gothic Book" panose="020B0503020102020204" pitchFamily="34" charset="0"/>
              </a:rPr>
              <a:t>Remember, your military experience has made you an expert at leading, inspiring and following instructions — attributes applicable to any position. Below are some qualities to emphasize in the interview.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4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EBAE-4829-CE8A-1A60-EF2E8829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baseline="0" dirty="0">
                <a:solidFill>
                  <a:srgbClr val="04617B"/>
                </a:solidFill>
                <a:latin typeface="Calibri,Bold"/>
              </a:rPr>
              <a:t>The Job Interview — Guidelines</a:t>
            </a:r>
            <a:br>
              <a:rPr lang="en-US" sz="4400" b="1" i="0" u="none" strike="noStrike" baseline="0" dirty="0">
                <a:solidFill>
                  <a:srgbClr val="04617B"/>
                </a:solidFill>
                <a:latin typeface="Calibri,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F2E1-D287-D4D2-83E0-767B9E6E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Research (website, media articles, analyst reports, social media channels, press releases, friend, etc.)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Keep calm during the unexpected questions.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Practice your one-on-one interview.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Work on your public speaking.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Ask questions to show significant interest.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 authentic…Be You!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person holding a pen and looking at another person's hand&#10;&#10;Description automatically generated with low confidence">
            <a:extLst>
              <a:ext uri="{FF2B5EF4-FFF2-40B4-BE49-F238E27FC236}">
                <a16:creationId xmlns:a16="http://schemas.microsoft.com/office/drawing/2014/main" id="{78976085-44C3-FCDB-D4E8-36B6C713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606" y="3026026"/>
            <a:ext cx="3314870" cy="21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0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AE5A-626A-3AF9-CBDD-6BA25A76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u="none" strike="noStrike" baseline="0" dirty="0">
                <a:solidFill>
                  <a:srgbClr val="04617B"/>
                </a:solidFill>
                <a:latin typeface="+mn-lt"/>
              </a:rPr>
              <a:t>Interview Mistakes That Can Take You Out of the Running…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19B5-F999-CD49-CD99-AD6C854DA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Any negativity about a previous job experience.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Showing up late.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Not dressing for success.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Being unprepared in researching the company.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Not following up with a thank-you email.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Having a vague understanding of the job description.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Not following instructions on the application.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4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6B1A-90DA-7760-FE7D-F2858135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i="0" u="none" strike="noStrike" baseline="0" dirty="0">
                <a:solidFill>
                  <a:srgbClr val="04617B"/>
                </a:solidFill>
                <a:latin typeface="Calibri,Bold"/>
              </a:rPr>
              <a:t>Facing Recruiter Feedback With Grace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3253-6A13-867B-511F-E4084E9C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265" y="1908699"/>
            <a:ext cx="8039470" cy="3355760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 Kind: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Reinforce you are willing to take any classes or tutorials to get hired.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 Brief: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Do not tell them you are surprised you didn’t get the position. Limit questions to one or two ones.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 Prepared: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Don’t be defensive when taking criticism.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 a Good Listener: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Listen to what is said and how it is said.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1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484D-6DED-5F7D-27CC-347C0C09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i="0" u="none" strike="noStrike" baseline="0" dirty="0"/>
              <a:t>Fields to Consider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9901AF-2E84-E7B5-7E22-83FE61F35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3851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805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E3E3-87C0-3956-E219-74B41DE8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solidFill>
                  <a:srgbClr val="04617B"/>
                </a:solidFill>
                <a:latin typeface="+mn-lt"/>
              </a:rPr>
              <a:t>Additional Info: Overall Tips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4559-9534-42A4-6C7F-9E9516A3B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423" y="1690688"/>
            <a:ext cx="840715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800" b="1" i="0" u="none" strike="noStrike" baseline="0" dirty="0">
              <a:solidFill>
                <a:srgbClr val="04617B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Look for companies that advertise their support of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eterans —aerospace and defense companies, Coca-Cola, etc.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 prepared to take a brief step back in your career to get your foot in the door.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Look for associations that have employer toolkits to hire military.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Consider going for your Accreditation in Public Relations + Military Communications (APR+M). Consult PRSA.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Think like a public relations or communications professional.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Explain your value in civilian terms.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3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29B2FA-7893-405A-AD9C-6A12969C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Military Accomplishments Fitting </a:t>
            </a:r>
            <a:br>
              <a:rPr lang="en-US" dirty="0"/>
            </a:br>
            <a:r>
              <a:rPr lang="en-US" dirty="0"/>
              <a:t>Into Civilian Jobs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0AFC0-D2F1-480F-9C65-3B0DC435D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>
                <a:latin typeface="Franklin Gothic Book" panose="020B0503020102020204" pitchFamily="34" charset="0"/>
              </a:rPr>
              <a:t>Your military experience has made you an expert communicator. </a:t>
            </a:r>
          </a:p>
          <a:p>
            <a:r>
              <a:rPr lang="en-US" sz="2400" b="0" i="0" u="none" strike="noStrike" baseline="0" dirty="0">
                <a:latin typeface="Franklin Gothic Book" panose="020B0503020102020204" pitchFamily="34" charset="0"/>
              </a:rPr>
              <a:t>Your troops have depended on you; you have dispatched orders, handled crises, and saved countless lives. </a:t>
            </a:r>
          </a:p>
          <a:p>
            <a:r>
              <a:rPr lang="en-US" sz="2400" b="0" i="0" u="none" strike="noStrike" baseline="0" dirty="0">
                <a:latin typeface="Franklin Gothic Book" panose="020B0503020102020204" pitchFamily="34" charset="0"/>
              </a:rPr>
              <a:t>But how do you translate these skills to get hired? </a:t>
            </a:r>
          </a:p>
          <a:p>
            <a:r>
              <a:rPr lang="en-US" sz="2400" b="0" i="0" u="none" strike="noStrike" baseline="0" dirty="0">
                <a:latin typeface="Franklin Gothic Book" panose="020B0503020102020204" pitchFamily="34" charset="0"/>
              </a:rPr>
              <a:t>There’s much hope, and PRSA is here to help. </a:t>
            </a:r>
            <a:endParaRPr lang="en-US" sz="24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3D9212F-2D91-5D65-354B-E267946DA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5528" y="1328475"/>
            <a:ext cx="4534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779C-0102-4C36-9FFA-35E4A5DC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baseline="0" dirty="0">
                <a:solidFill>
                  <a:srgbClr val="04617B"/>
                </a:solidFill>
                <a:latin typeface="Calibri,Bold"/>
              </a:rPr>
              <a:t>Resources for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248E-BC73-C14C-D494-5516975A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032" y="2036917"/>
            <a:ext cx="8598763" cy="2330896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Public Relations Society of America (PRSA):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www.prsa.org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Transition Assistance Program (TAP)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LinkedIn Group —America’s Heroes at Work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Converting military to civilian terms: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http://www.careerinfonet.org/moc/Default.aspx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Military Officer’s Association of America (MOAA):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www.moaa.org</a:t>
            </a:r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7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B700-9792-E41A-F33B-636C744C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baseline="0" dirty="0">
                <a:solidFill>
                  <a:srgbClr val="04617B"/>
                </a:solidFill>
                <a:latin typeface="Calibri,Bold"/>
              </a:rPr>
              <a:t>Final Remarks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6092-28C0-95AD-BD9C-AF5DA1CE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553" y="1974773"/>
            <a:ext cx="6281691" cy="2710864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Check PRSA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Jobcenter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: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 https://jobs.prsa.org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Consult PRSA membership for special rates.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Tap into PRSA’s complimentary member webinars.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Consider signing up with a PRSA Mentor.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Consult award-winning Silver Anvil campaigns.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Contact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john.Kesaris@prsa.org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for career information.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5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28C43-268F-48D8-9849-6726E48A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Your Career Battleplan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452F312-A9FB-1C3D-94BB-C72283EB2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You served your country and you’re ready to transition into civilian life. PRSA is here to help. The first step is finding the right job that emphasizes your skills as a leader, motivator and team player. This document provides the following career content to place you on that path. Topics being covered are: 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5439914-9235-2F5F-3412-1CED86AC8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51801"/>
              </p:ext>
            </p:extLst>
          </p:nvPr>
        </p:nvGraphicFramePr>
        <p:xfrm>
          <a:off x="5183188" y="987425"/>
          <a:ext cx="6399212" cy="550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47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4D5C-364D-FAEA-953F-E2857ED5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i="0" u="none" strike="noStrike" baseline="0" dirty="0"/>
              <a:t>Networking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9841-C058-D1E0-C5C2-474E7F32A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759351"/>
            <a:ext cx="5157787" cy="3684588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PRSA Chapter events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PRSA Professional Interest Sections</a:t>
            </a:r>
          </a:p>
          <a:p>
            <a:r>
              <a:rPr lang="en-US" sz="1800" dirty="0" err="1">
                <a:latin typeface="Franklin Gothic Book" panose="020B0503020102020204" pitchFamily="34" charset="0"/>
              </a:rPr>
              <a:t>MyPRSA</a:t>
            </a:r>
            <a:r>
              <a:rPr lang="en-US" sz="1800" dirty="0">
                <a:latin typeface="Franklin Gothic Book" panose="020B0503020102020204" pitchFamily="34" charset="0"/>
              </a:rPr>
              <a:t> Online Community</a:t>
            </a:r>
            <a:endParaRPr lang="en-US" sz="1800" b="0" i="0" u="none" strike="noStrike" baseline="0" dirty="0">
              <a:latin typeface="Franklin Gothic Book" panose="020B0503020102020204" pitchFamily="34" charset="0"/>
            </a:endParaRP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Survey your network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Build your network on LinkedIn, Facebook or Google+. 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Get out there and Network! </a:t>
            </a:r>
            <a:endParaRPr lang="en-US" sz="1800" dirty="0">
              <a:latin typeface="Franklin Gothic Book" panose="020B0503020102020204" pitchFamily="34" charset="0"/>
            </a:endParaRPr>
          </a:p>
          <a:p>
            <a:endParaRPr lang="en-US" sz="2600" dirty="0"/>
          </a:p>
        </p:txBody>
      </p:sp>
      <p:pic>
        <p:nvPicPr>
          <p:cNvPr id="5" name="Picture 4" descr="A group of people wearing military uniforms&#10;&#10;Description automatically generated with low confidence">
            <a:extLst>
              <a:ext uri="{FF2B5EF4-FFF2-40B4-BE49-F238E27FC236}">
                <a16:creationId xmlns:a16="http://schemas.microsoft.com/office/drawing/2014/main" id="{CBF783CE-7D97-F3C6-A4FA-AC28EB314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8" r="-3" b="-3"/>
          <a:stretch/>
        </p:blipFill>
        <p:spPr>
          <a:xfrm>
            <a:off x="6172200" y="1759351"/>
            <a:ext cx="5183188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64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E9B4-9AFF-0DC8-E96E-D4DF5740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i="0" u="none" strike="noStrike" baseline="0" dirty="0"/>
              <a:t>PRSA </a:t>
            </a:r>
            <a:r>
              <a:rPr lang="en-US" i="0" u="none" strike="noStrike" baseline="0" dirty="0" err="1"/>
              <a:t>Jobcenter</a:t>
            </a:r>
            <a:r>
              <a:rPr lang="en-US" i="0" u="none" strike="noStrike" baseline="0" dirty="0"/>
              <a:t> Career Resources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F18343-670E-BCAA-08CB-1AA21400B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7579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404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42B3-39CF-D1B0-6DFF-F74EA897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i="0" u="none" strike="noStrike" baseline="0" dirty="0"/>
              <a:t>Overall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2871-7A06-C9F6-5B01-BE9464C90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 Build relationships.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 Give to get (reciprocity).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 Find mutual personal interests.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 Write a blog.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 Be honest and authentic.</a:t>
            </a:r>
          </a:p>
          <a:p>
            <a:r>
              <a:rPr lang="en-US" sz="1800" b="0" i="0" u="none" strike="noStrike" baseline="0" dirty="0">
                <a:latin typeface="Franklin Gothic Book" panose="020B0503020102020204" pitchFamily="34" charset="0"/>
              </a:rPr>
              <a:t> Engage on social media.</a:t>
            </a:r>
          </a:p>
          <a:p>
            <a:r>
              <a:rPr lang="en-US" sz="1800" dirty="0">
                <a:latin typeface="Franklin Gothic Book" panose="020B0503020102020204" pitchFamily="34" charset="0"/>
              </a:rPr>
              <a:t>Join the Military and Veterans Task Force Community in PRSA</a:t>
            </a:r>
          </a:p>
        </p:txBody>
      </p:sp>
      <p:pic>
        <p:nvPicPr>
          <p:cNvPr id="5" name="Picture 4" descr="A group of soldiers holding guns&#10;&#10;Description automatically generated with low confidence">
            <a:extLst>
              <a:ext uri="{FF2B5EF4-FFF2-40B4-BE49-F238E27FC236}">
                <a16:creationId xmlns:a16="http://schemas.microsoft.com/office/drawing/2014/main" id="{2DC2D245-EC61-5A6D-CA02-D09B73EC6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31" b="1"/>
          <a:stretch/>
        </p:blipFill>
        <p:spPr>
          <a:xfrm>
            <a:off x="6598329" y="1690688"/>
            <a:ext cx="3832934" cy="3218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6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3A7E-015B-F092-AB30-9D71543C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00A8-2E18-7020-7A95-DAAE88B8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1577050"/>
            <a:ext cx="10515600" cy="4351338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Profile is the most important element.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Use the “specialties” section to place keywords.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Must have a picture.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Say what you do (e.g., multi-cultural program).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Keep profile relevant and up-to-date.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ake sure your resume and profile match.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Complete your profile.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D1DA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J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oin up to 50 different specialty groups.</a:t>
            </a:r>
          </a:p>
        </p:txBody>
      </p:sp>
      <p:pic>
        <p:nvPicPr>
          <p:cNvPr id="5" name="Picture 4" descr="A picture containing human face, smile, person, clothing&#10;&#10;Description automatically generated">
            <a:extLst>
              <a:ext uri="{FF2B5EF4-FFF2-40B4-BE49-F238E27FC236}">
                <a16:creationId xmlns:a16="http://schemas.microsoft.com/office/drawing/2014/main" id="{EA3E99E2-14E8-6818-307F-84392355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67" y="3901560"/>
            <a:ext cx="952549" cy="1206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E64B4-1A76-758C-E46E-8B0BC43B81CE}"/>
              </a:ext>
            </a:extLst>
          </p:cNvPr>
          <p:cNvSpPr txBox="1"/>
          <p:nvPr/>
        </p:nvSpPr>
        <p:spPr>
          <a:xfrm>
            <a:off x="8833282" y="5243059"/>
            <a:ext cx="2334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Information courtesy Sandy Charet – Charet Associates.</a:t>
            </a:r>
          </a:p>
        </p:txBody>
      </p:sp>
    </p:spTree>
    <p:extLst>
      <p:ext uri="{BB962C8B-B14F-4D97-AF65-F5344CB8AC3E}">
        <p14:creationId xmlns:p14="http://schemas.microsoft.com/office/powerpoint/2010/main" val="148390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AA25-D7DF-DFE1-1C14-4B0A1C10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i="0" u="none" strike="noStrike" baseline="0" dirty="0"/>
              <a:t>Personal Online Branding Guidelines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7AD6DA-E97B-CE40-8794-D5D0B349A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77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923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SA brand">
      <a:dk1>
        <a:srgbClr val="444444"/>
      </a:dk1>
      <a:lt1>
        <a:srgbClr val="FFFFFF"/>
      </a:lt1>
      <a:dk2>
        <a:srgbClr val="556977"/>
      </a:dk2>
      <a:lt2>
        <a:srgbClr val="D7DEE4"/>
      </a:lt2>
      <a:accent1>
        <a:srgbClr val="286CA0"/>
      </a:accent1>
      <a:accent2>
        <a:srgbClr val="784589"/>
      </a:accent2>
      <a:accent3>
        <a:srgbClr val="1C9BAB"/>
      </a:accent3>
      <a:accent4>
        <a:srgbClr val="A09D89"/>
      </a:accent4>
      <a:accent5>
        <a:srgbClr val="EDB31F"/>
      </a:accent5>
      <a:accent6>
        <a:srgbClr val="E57C2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ic PRSA PowerPoint Template (No Lines)" id="{6CC7D6CD-F081-4A5C-89A4-F9BA4F199635}" vid="{DBE91F27-9E3C-44C3-B1CA-7082CA20B2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PRSA Slides</Template>
  <TotalTime>479</TotalTime>
  <Words>2054</Words>
  <Application>Microsoft Office PowerPoint</Application>
  <PresentationFormat>Widescreen</PresentationFormat>
  <Paragraphs>289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Calibri,Bold</vt:lpstr>
      <vt:lpstr>Constantia</vt:lpstr>
      <vt:lpstr>Franklin Gothic Book</vt:lpstr>
      <vt:lpstr>Wingdings2</vt:lpstr>
      <vt:lpstr>Office Theme</vt:lpstr>
      <vt:lpstr>Moving Veterans Forward Career Toolkit</vt:lpstr>
      <vt:lpstr>Transitioning from the Military  into your next career</vt:lpstr>
      <vt:lpstr>Military Accomplishments Fitting  Into Civilian Jobs</vt:lpstr>
      <vt:lpstr>Your Career Battleplan</vt:lpstr>
      <vt:lpstr>Networking Opportunities</vt:lpstr>
      <vt:lpstr>PRSA Jobcenter Career Resources</vt:lpstr>
      <vt:lpstr>Overall tips</vt:lpstr>
      <vt:lpstr>LinkedIn</vt:lpstr>
      <vt:lpstr>Personal Online Branding Guidelines</vt:lpstr>
      <vt:lpstr>Personal Branding: Your Brand Identity</vt:lpstr>
      <vt:lpstr>Your Brand Identity</vt:lpstr>
      <vt:lpstr>Cover Letters</vt:lpstr>
      <vt:lpstr>Resumes</vt:lpstr>
      <vt:lpstr> Resume Background Summary Suggestions from recruitment experts </vt:lpstr>
      <vt:lpstr>Resume Guidelines</vt:lpstr>
      <vt:lpstr>Potential Phrases to Incorporate in Your Resume (Communications)</vt:lpstr>
      <vt:lpstr>Phrases to Consider (Media Relations)</vt:lpstr>
      <vt:lpstr>Phrases to Consider (Strategic)</vt:lpstr>
      <vt:lpstr>Phrases to Consider (Leadership)</vt:lpstr>
      <vt:lpstr>Phrases to Consider (Social Media &amp; Tactical)</vt:lpstr>
      <vt:lpstr> Converting Military to Civilian Terms: Example </vt:lpstr>
      <vt:lpstr>Converting Military to Civilian Terms: Creating Accomplishment Statements</vt:lpstr>
      <vt:lpstr>Converting Military to Civilian Terms: Measurable Results (Examples)</vt:lpstr>
      <vt:lpstr> Your Military Experience and the Job Interview —Introduction</vt:lpstr>
      <vt:lpstr>The Job Interview — Guidelines </vt:lpstr>
      <vt:lpstr>Interview Mistakes That Can Take You Out of the Running…</vt:lpstr>
      <vt:lpstr>Facing Recruiter Feedback With Grace</vt:lpstr>
      <vt:lpstr>Fields to Consider</vt:lpstr>
      <vt:lpstr>Additional Info: Overall Tips</vt:lpstr>
      <vt:lpstr>Resources for Information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Joya Harrison</dc:creator>
  <cp:lastModifiedBy>Lauren Collins</cp:lastModifiedBy>
  <cp:revision>70</cp:revision>
  <dcterms:created xsi:type="dcterms:W3CDTF">2023-06-05T15:47:20Z</dcterms:created>
  <dcterms:modified xsi:type="dcterms:W3CDTF">2023-07-11T16:14:41Z</dcterms:modified>
</cp:coreProperties>
</file>