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5" r:id="rId4"/>
    <p:sldId id="262" r:id="rId5"/>
    <p:sldId id="260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>
      <p:cViewPr varScale="1">
        <p:scale>
          <a:sx n="121" d="100"/>
          <a:sy n="121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84BD4-021F-4143-8498-267003BDD003}" type="datetimeFigureOut">
              <a:rPr lang="en-US" smtClean="0"/>
              <a:t>9/5/23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820A4-BE2E-0840-BEBF-1BD24473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5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820A4-BE2E-0840-BEBF-1BD24473F6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56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820A4-BE2E-0840-BEBF-1BD24473F6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8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B25C-DC80-6FA9-08B7-CFF9524D3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6D25D-FDEF-956F-94C1-A431EFB8D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9BA10-60A1-C070-C517-F8900EF53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6006D-73C4-C734-7314-089B80587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A5D2A-832E-EDAB-EF98-B6F35F5B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1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D6EBC-B0B5-80D7-1C02-7B016C87D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93C9ED-CC86-5B27-81DB-CF344F7C3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BEBF3-DBB0-84CB-A125-55E73C84E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BD0E0-4DDB-729F-F138-8B48862EE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C722A-0951-FCC3-5F23-593E2A6E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7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615C39-2E87-8765-049A-35F3364F79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C3C3CA-9B25-0EFF-F37F-A93CD733C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80B91-81CE-B76D-52CB-0CBD1AB79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B1449-38F3-76E2-C00C-76D4C0D0F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9DEE6-4F21-2D79-A4E5-BBB00B591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6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B899-06A5-866E-9C05-3262CD245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DF5E7-817F-319A-389D-33B7C9BB8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85017-88C9-F133-0689-2F3F5CA9E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336F1-BB9F-5693-5769-1146482A2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DF233-2F24-659F-8F92-0D819E6A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8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B69FB-A760-1FCB-147E-E7E91708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300FB-77BA-6574-F207-8EEA752A9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C8978-A416-B1CC-5D30-761A4F7E8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AC51E-6762-3CDE-3E35-69D932811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8C856-F252-5BA0-579B-3552D3B6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2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9DB9-564E-2D7F-595B-52C219D14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8DE8A-8EDC-7BBF-34C2-7176CD075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76CB6-923C-646A-3C1B-28AD3794F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0D889-AC1A-01FF-E7E6-F2A3418A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41C8E-644B-335F-D0BE-5F7D2AF88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12482-7E3C-70D6-F65A-D5D8D4AF7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1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9F94-D5F5-3BDB-46ED-07C7B1E05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D3A84-51B1-C64D-F7CC-544E1D8D5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76699-1509-4152-5A20-AF660E3AD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EACB1-6C6A-5A4C-9FBC-BEE65272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E78773-A516-D75A-0E54-161408780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FE24E1-48D2-692D-3EDF-36DD04E80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F04FA4-BD3E-C6A5-F043-06496030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6C1054-206B-4F10-1F29-F9BF31DC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5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A0D89-31DC-F9A5-3AF7-991AB0E53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251534-C197-6CED-61A8-48C27AB4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C8E38D-00C3-CDFF-5DA2-1AAB25086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3CECA-B0D0-6797-4A7E-553A7CE18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0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6053C8-F211-DF4E-CA1F-0B2FD30C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8EBDA8-DA75-3EED-E247-A9B35A3B0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805DD-50DB-7D01-D9E1-3FA63CFAC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D1F62-C1BE-BA5F-AFC8-CB4FE4A27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54E0E-4918-E687-F230-4398B3FB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DC17D-4DA5-DE32-E73E-5A4BF4212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07F01-F375-0562-1D5F-4CA5C41E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7ADFE-0D8B-0D46-4DBE-C20CADEE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24D63C-08D3-90E7-C4CD-893602A1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0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07A9C-B8DC-B719-8B05-ABCC44C04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14143-C939-BC1D-005E-5E766159F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A2ADE0-AEC9-EBBF-14C9-D3F432BBF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8A15C-3FFD-2689-396F-6F1FC3B21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3FAF1B-F678-3574-7746-03810C8A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AD8566-1A1A-631A-2986-23FDCC789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2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7F6B3-C9B5-0889-96E4-EB413A039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28CD70-0F79-2527-DBCF-CB85F077D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F875E-3A87-87EF-436D-756415FB8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38C82-B714-8D4D-BCD5-66137B7A1D16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685EC-5D21-ECD8-833B-EA8E418BC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B0929-BD0E-3EB3-6FFA-C4361FA3C6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F54FF-BFF4-6143-838C-95C99CDBB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7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rssainternships@prsa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sa.org/prssa/scholarships-awards/bateman-competi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hagihara@Fullerton.ed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F6136DD-E25B-2305-D1D5-9691DC5B1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781" y="3560498"/>
            <a:ext cx="5890683" cy="2312093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634D55-2DEC-4DC2-1EE8-88617969C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338328"/>
            <a:ext cx="3877056" cy="2249424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/>
              <a:t>The Buzz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2C5F6-7AB1-3E27-D017-805ADDF30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2724912"/>
            <a:ext cx="3209544" cy="1155525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/>
              <a:t>September 5, 2023</a:t>
            </a:r>
          </a:p>
        </p:txBody>
      </p:sp>
    </p:spTree>
    <p:extLst>
      <p:ext uri="{BB962C8B-B14F-4D97-AF65-F5344CB8AC3E}">
        <p14:creationId xmlns:p14="http://schemas.microsoft.com/office/powerpoint/2010/main" val="264392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007A1-31E4-2585-16E2-88A9840C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60" y="704087"/>
            <a:ext cx="3991394" cy="4288043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Introductions</a:t>
            </a:r>
          </a:p>
        </p:txBody>
      </p:sp>
      <p:sp>
        <p:nvSpPr>
          <p:cNvPr id="4" name="AutoShape 2" descr="PRSSA">
            <a:extLst>
              <a:ext uri="{FF2B5EF4-FFF2-40B4-BE49-F238E27FC236}">
                <a16:creationId xmlns:a16="http://schemas.microsoft.com/office/drawing/2014/main" id="{1BD3F7E6-E177-DFA5-16AF-D237465878AC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212411" y="993822"/>
            <a:ext cx="5135293" cy="52486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400" dirty="0"/>
              <a:t>Name</a:t>
            </a:r>
          </a:p>
          <a:p>
            <a:r>
              <a:rPr lang="en-US" sz="2400" dirty="0"/>
              <a:t>Chapter</a:t>
            </a:r>
          </a:p>
          <a:p>
            <a:r>
              <a:rPr lang="en-US" sz="2400" dirty="0"/>
              <a:t>Years as Faculty Adviser</a:t>
            </a:r>
          </a:p>
          <a:p>
            <a:r>
              <a:rPr lang="en-US" sz="2400" dirty="0"/>
              <a:t>Biggest PRSSA-related challenge this year (thus far).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4E21EF5-5EB6-B65D-5E7E-822A65AE4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60" y="704087"/>
            <a:ext cx="3991394" cy="156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0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007A1-31E4-2585-16E2-88A9840C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60" y="704087"/>
            <a:ext cx="3991394" cy="42880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Oct. 13-17, 2023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Nashville, Tennessee</a:t>
            </a:r>
          </a:p>
        </p:txBody>
      </p:sp>
      <p:sp>
        <p:nvSpPr>
          <p:cNvPr id="4" name="AutoShape 2" descr="PRSSA">
            <a:extLst>
              <a:ext uri="{FF2B5EF4-FFF2-40B4-BE49-F238E27FC236}">
                <a16:creationId xmlns:a16="http://schemas.microsoft.com/office/drawing/2014/main" id="{1BD3F7E6-E177-DFA5-16AF-D237465878AC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212411" y="993822"/>
            <a:ext cx="5135293" cy="52486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400" dirty="0"/>
              <a:t>Gaylord Opryland Resort &amp; Convention Center</a:t>
            </a:r>
          </a:p>
          <a:p>
            <a:pPr lvl="1"/>
            <a:r>
              <a:rPr lang="en-US" sz="2000" dirty="0"/>
              <a:t>Hotel reservation deadline is 9/13/23.</a:t>
            </a:r>
          </a:p>
          <a:p>
            <a:r>
              <a:rPr lang="en-US" sz="2400" dirty="0"/>
              <a:t>Faculty adviser conference rate = $360 until THIS FRIDAY, 10/8/23.</a:t>
            </a:r>
          </a:p>
          <a:p>
            <a:pPr lvl="1"/>
            <a:r>
              <a:rPr lang="en-US" sz="2000" dirty="0"/>
              <a:t>PRSA ICON rate for PRSA members is $1,495.</a:t>
            </a:r>
          </a:p>
          <a:p>
            <a:r>
              <a:rPr lang="en-US" sz="2400" dirty="0"/>
              <a:t>PRSSA Faculty and Professional Adviser Session – Sunday, 10/15/23, from 5:15-6:45 p.m.</a:t>
            </a:r>
          </a:p>
          <a:p>
            <a:pPr lvl="1"/>
            <a:r>
              <a:rPr lang="en-US" sz="2000" dirty="0"/>
              <a:t>Topics for discussion?</a:t>
            </a:r>
          </a:p>
        </p:txBody>
      </p:sp>
      <p:pic>
        <p:nvPicPr>
          <p:cNvPr id="8" name="Picture 7" descr="A logo with numbers and circles&#10;&#10;Description automatically generated">
            <a:extLst>
              <a:ext uri="{FF2B5EF4-FFF2-40B4-BE49-F238E27FC236}">
                <a16:creationId xmlns:a16="http://schemas.microsoft.com/office/drawing/2014/main" id="{418977D6-7605-E9B8-A57A-5CFCAC9E3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083" y="494574"/>
            <a:ext cx="3827526" cy="164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01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007A1-31E4-2585-16E2-88A9840C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60" y="704087"/>
            <a:ext cx="3991394" cy="4288043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Membership</a:t>
            </a:r>
          </a:p>
        </p:txBody>
      </p:sp>
      <p:sp>
        <p:nvSpPr>
          <p:cNvPr id="4" name="AutoShape 2" descr="PRSSA">
            <a:extLst>
              <a:ext uri="{FF2B5EF4-FFF2-40B4-BE49-F238E27FC236}">
                <a16:creationId xmlns:a16="http://schemas.microsoft.com/office/drawing/2014/main" id="{1BD3F7E6-E177-DFA5-16AF-D237465878AC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212411" y="993822"/>
            <a:ext cx="5135293" cy="52486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400" dirty="0"/>
              <a:t>PRSSA Headquarters dues deadlines: November 1, 2023, and March 1 , 2024.</a:t>
            </a:r>
          </a:p>
          <a:p>
            <a:r>
              <a:rPr lang="en-US" sz="2400" dirty="0"/>
              <a:t>PRSSA National Dues: $55 per school year.</a:t>
            </a:r>
          </a:p>
          <a:p>
            <a:r>
              <a:rPr lang="en-US" sz="2400" dirty="0"/>
              <a:t>Challenge: Differentiating between PRSSA and a CLUB.</a:t>
            </a:r>
          </a:p>
          <a:p>
            <a:pPr lvl="1"/>
            <a:r>
              <a:rPr lang="en-US" sz="2000" dirty="0"/>
              <a:t>Focus on National benefits</a:t>
            </a:r>
          </a:p>
          <a:p>
            <a:pPr lvl="1"/>
            <a:r>
              <a:rPr lang="en-US" sz="2000" dirty="0"/>
              <a:t>Get students engaged in PRSSA away from the campus.</a:t>
            </a:r>
            <a:endParaRPr lang="en-US" sz="24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4E21EF5-5EB6-B65D-5E7E-822A65AE4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60" y="704087"/>
            <a:ext cx="3991394" cy="156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1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007A1-31E4-2585-16E2-88A9840C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60" y="704087"/>
            <a:ext cx="3991394" cy="4288043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Internship Center</a:t>
            </a:r>
          </a:p>
        </p:txBody>
      </p:sp>
      <p:sp>
        <p:nvSpPr>
          <p:cNvPr id="4" name="AutoShape 2" descr="PRSSA">
            <a:extLst>
              <a:ext uri="{FF2B5EF4-FFF2-40B4-BE49-F238E27FC236}">
                <a16:creationId xmlns:a16="http://schemas.microsoft.com/office/drawing/2014/main" id="{1BD3F7E6-E177-DFA5-16AF-D237465878AC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212411" y="993822"/>
            <a:ext cx="5135293" cy="52486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400" dirty="0"/>
              <a:t>If you know of any organizations seeking interns, recommend PRSSA members via the PRSSA Internship Center.</a:t>
            </a:r>
          </a:p>
          <a:p>
            <a:r>
              <a:rPr lang="en-US" sz="2400" dirty="0"/>
              <a:t>Contact: </a:t>
            </a:r>
            <a:r>
              <a:rPr lang="en-US" sz="2400" dirty="0">
                <a:hlinkClick r:id="rId2"/>
              </a:rPr>
              <a:t>prssainternships@prsa.org</a:t>
            </a:r>
            <a:endParaRPr lang="en-US" sz="2400" dirty="0"/>
          </a:p>
          <a:p>
            <a:r>
              <a:rPr lang="en-US" sz="2400" dirty="0"/>
              <a:t>Also, make sure that your members know about the PRSSA Internship Center!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4E21EF5-5EB6-B65D-5E7E-822A65AE4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760" y="704087"/>
            <a:ext cx="3991394" cy="156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852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007A1-31E4-2585-16E2-88A9840C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60" y="704087"/>
            <a:ext cx="3991394" cy="4288043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2024 Bateman Case Study Competition</a:t>
            </a:r>
          </a:p>
        </p:txBody>
      </p:sp>
      <p:sp>
        <p:nvSpPr>
          <p:cNvPr id="4" name="AutoShape 2" descr="PRSSA">
            <a:extLst>
              <a:ext uri="{FF2B5EF4-FFF2-40B4-BE49-F238E27FC236}">
                <a16:creationId xmlns:a16="http://schemas.microsoft.com/office/drawing/2014/main" id="{1BD3F7E6-E177-DFA5-16AF-D237465878AC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212411" y="2270674"/>
            <a:ext cx="5135293" cy="44559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400" dirty="0"/>
              <a:t>Task: Create awareness of the magazine and its mission on college campuses.</a:t>
            </a:r>
          </a:p>
          <a:p>
            <a:r>
              <a:rPr lang="en-US" sz="2400" dirty="0"/>
              <a:t>Intent-to-Enter form is online.</a:t>
            </a:r>
          </a:p>
          <a:p>
            <a:r>
              <a:rPr lang="en-US" sz="2400" dirty="0"/>
              <a:t>Deadline to enter – 10/23/23 @ 2 p.m. ET</a:t>
            </a:r>
          </a:p>
          <a:p>
            <a:r>
              <a:rPr lang="en-US" sz="2400" dirty="0"/>
              <a:t>Campaign implementation: 2/5/24 – 3/5/24</a:t>
            </a:r>
          </a:p>
          <a:p>
            <a:r>
              <a:rPr lang="en-US" sz="2400" dirty="0"/>
              <a:t>Information: </a:t>
            </a:r>
            <a:r>
              <a:rPr lang="en-US" sz="2400" dirty="0">
                <a:hlinkClick r:id="rId3"/>
              </a:rPr>
              <a:t>https://www.prsa.org/prssa/scholarships-awards/bateman-competition</a:t>
            </a:r>
            <a:endParaRPr lang="en-US" sz="24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4E21EF5-5EB6-B65D-5E7E-822A65AE48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760" y="704087"/>
            <a:ext cx="3991394" cy="1566588"/>
          </a:xfrm>
          <a:prstGeom prst="rect">
            <a:avLst/>
          </a:prstGeom>
        </p:spPr>
      </p:pic>
      <p:pic>
        <p:nvPicPr>
          <p:cNvPr id="1026" name="Picture 2" descr="CultursLogoBlack_KOglobe (1)">
            <a:extLst>
              <a:ext uri="{FF2B5EF4-FFF2-40B4-BE49-F238E27FC236}">
                <a16:creationId xmlns:a16="http://schemas.microsoft.com/office/drawing/2014/main" id="{0B0973D5-5E42-3302-A436-ABF7D9D60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805" y="852381"/>
            <a:ext cx="5080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41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007A1-31E4-2585-16E2-88A9840C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60" y="704087"/>
            <a:ext cx="3991394" cy="4288043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Faculty Adviser Resources</a:t>
            </a:r>
          </a:p>
        </p:txBody>
      </p:sp>
      <p:sp>
        <p:nvSpPr>
          <p:cNvPr id="4" name="AutoShape 2" descr="PRSSA">
            <a:extLst>
              <a:ext uri="{FF2B5EF4-FFF2-40B4-BE49-F238E27FC236}">
                <a16:creationId xmlns:a16="http://schemas.microsoft.com/office/drawing/2014/main" id="{1BD3F7E6-E177-DFA5-16AF-D237465878AC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212411" y="1608522"/>
            <a:ext cx="5685299" cy="397180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400" dirty="0"/>
              <a:t>PRSSA website – Tools for Advisers</a:t>
            </a:r>
          </a:p>
          <a:p>
            <a:pPr lvl="1"/>
            <a:r>
              <a:rPr lang="en-US" sz="2000" dirty="0"/>
              <a:t>Handbooks for chapter leadership, faculty adviser tips brochure, etc.</a:t>
            </a:r>
          </a:p>
          <a:p>
            <a:r>
              <a:rPr lang="en-US" sz="2400" dirty="0"/>
              <a:t>Buzz Sessions</a:t>
            </a:r>
          </a:p>
          <a:p>
            <a:r>
              <a:rPr lang="en-US" sz="2400" dirty="0"/>
              <a:t>National PRSSA Advisory Council</a:t>
            </a:r>
          </a:p>
          <a:p>
            <a:r>
              <a:rPr lang="en-US" sz="2400" dirty="0"/>
              <a:t>Facebook Group – </a:t>
            </a:r>
            <a:r>
              <a:rPr lang="en-US" sz="2400" i="1" dirty="0"/>
              <a:t>Faculty Advisers for PRSSA Chapters</a:t>
            </a:r>
          </a:p>
          <a:p>
            <a:r>
              <a:rPr lang="en-US" sz="2400" dirty="0"/>
              <a:t>Ken </a:t>
            </a:r>
            <a:r>
              <a:rPr lang="en-US" sz="2400" dirty="0" err="1"/>
              <a:t>Hagihara</a:t>
            </a:r>
            <a:r>
              <a:rPr lang="en-US" sz="2400" dirty="0"/>
              <a:t> – </a:t>
            </a:r>
            <a:r>
              <a:rPr lang="en-US" sz="2400" dirty="0">
                <a:hlinkClick r:id="rId2"/>
              </a:rPr>
              <a:t>khagihara@Fullerton.edu</a:t>
            </a:r>
            <a:r>
              <a:rPr lang="en-US" sz="2400" dirty="0"/>
              <a:t>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4E21EF5-5EB6-B65D-5E7E-822A65AE4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760" y="704087"/>
            <a:ext cx="3991394" cy="156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61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007A1-31E4-2585-16E2-88A9840C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60" y="704087"/>
            <a:ext cx="3991394" cy="4288043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Possible Discussion Topics</a:t>
            </a:r>
          </a:p>
        </p:txBody>
      </p:sp>
      <p:sp>
        <p:nvSpPr>
          <p:cNvPr id="4" name="AutoShape 2" descr="PRSSA">
            <a:extLst>
              <a:ext uri="{FF2B5EF4-FFF2-40B4-BE49-F238E27FC236}">
                <a16:creationId xmlns:a16="http://schemas.microsoft.com/office/drawing/2014/main" id="{1BD3F7E6-E177-DFA5-16AF-D237465878AC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212411" y="993822"/>
            <a:ext cx="5135293" cy="52486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Membership</a:t>
            </a:r>
          </a:p>
          <a:p>
            <a:r>
              <a:rPr lang="en-US" sz="2400" dirty="0"/>
              <a:t>Meeting/Event Attendance</a:t>
            </a:r>
          </a:p>
          <a:p>
            <a:r>
              <a:rPr lang="en-US" sz="2400" dirty="0"/>
              <a:t>Board Management</a:t>
            </a:r>
          </a:p>
          <a:p>
            <a:r>
              <a:rPr lang="en-US" sz="2400" dirty="0"/>
              <a:t>Fundraising/Sponsorships</a:t>
            </a:r>
          </a:p>
          <a:p>
            <a:r>
              <a:rPr lang="en-US" sz="2400" dirty="0"/>
              <a:t>Ways in which National PRSSA can assist you.</a:t>
            </a:r>
          </a:p>
          <a:p>
            <a:r>
              <a:rPr lang="en-US" sz="2400" dirty="0"/>
              <a:t>Convenient platforms for exchanging ideas?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4E21EF5-5EB6-B65D-5E7E-822A65AE4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60" y="704087"/>
            <a:ext cx="3991394" cy="156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03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321</Words>
  <Application>Microsoft Macintosh PowerPoint</Application>
  <PresentationFormat>Widescreen</PresentationFormat>
  <Paragraphs>47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Buzz Session</vt:lpstr>
      <vt:lpstr>  Introductions</vt:lpstr>
      <vt:lpstr>Oct. 13-17, 2023 Nashville, Tennessee</vt:lpstr>
      <vt:lpstr>  Membership</vt:lpstr>
      <vt:lpstr> Internship Center</vt:lpstr>
      <vt:lpstr>  2024 Bateman Case Study Competition</vt:lpstr>
      <vt:lpstr>  Faculty Adviser Resources</vt:lpstr>
      <vt:lpstr>   Possible Discussion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Buzz Session</dc:title>
  <dc:creator>Hagihara, Kenneth</dc:creator>
  <cp:lastModifiedBy>Hagihara, Kenneth</cp:lastModifiedBy>
  <cp:revision>14</cp:revision>
  <dcterms:created xsi:type="dcterms:W3CDTF">2023-02-07T03:24:12Z</dcterms:created>
  <dcterms:modified xsi:type="dcterms:W3CDTF">2023-09-05T23:22:10Z</dcterms:modified>
</cp:coreProperties>
</file>