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77" r:id="rId5"/>
    <p:sldId id="258" r:id="rId6"/>
    <p:sldId id="262" r:id="rId7"/>
    <p:sldId id="259" r:id="rId8"/>
    <p:sldId id="274" r:id="rId9"/>
    <p:sldId id="264" r:id="rId10"/>
    <p:sldId id="272" r:id="rId11"/>
    <p:sldId id="265" r:id="rId12"/>
    <p:sldId id="263" r:id="rId13"/>
    <p:sldId id="260" r:id="rId14"/>
    <p:sldId id="266" r:id="rId15"/>
    <p:sldId id="279" r:id="rId16"/>
    <p:sldId id="267" r:id="rId17"/>
    <p:sldId id="268" r:id="rId18"/>
    <p:sldId id="269" r:id="rId19"/>
    <p:sldId id="270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Que Wilson" initials="MW" lastIdx="1" clrIdx="0">
    <p:extLst>
      <p:ext uri="{19B8F6BF-5375-455C-9EA6-DF929625EA0E}">
        <p15:presenceInfo xmlns:p15="http://schemas.microsoft.com/office/powerpoint/2012/main" userId="c4d7bdc3093510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4660"/>
  </p:normalViewPr>
  <p:slideViewPr>
    <p:cSldViewPr snapToGrid="0">
      <p:cViewPr>
        <p:scale>
          <a:sx n="230" d="100"/>
          <a:sy n="230" d="100"/>
        </p:scale>
        <p:origin x="-1872" y="-4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0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36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58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0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5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5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2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5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ssa.prsa.org/chapter-firm-resources/find-a-prssa-chapt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RDm19ssjE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LRDm19ssjE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rssa logo">
            <a:extLst>
              <a:ext uri="{FF2B5EF4-FFF2-40B4-BE49-F238E27FC236}">
                <a16:creationId xmlns:a16="http://schemas.microsoft.com/office/drawing/2014/main" id="{4DFC59AD-2446-4DC0-9A66-68E24930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1" y="1245704"/>
            <a:ext cx="8776154" cy="49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FA0E58-A059-469B-88EF-AEC665D8C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0" y="6145958"/>
            <a:ext cx="4969704" cy="5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8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86992D8-6E60-4B89-876A-C3B6B27D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46D390-594B-4633-B3B4-5846C736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*Insert images of local/regional brands, companies, politicians, etc.*</a:t>
            </a:r>
          </a:p>
        </p:txBody>
      </p:sp>
    </p:spTree>
    <p:extLst>
      <p:ext uri="{BB962C8B-B14F-4D97-AF65-F5344CB8AC3E}">
        <p14:creationId xmlns:p14="http://schemas.microsoft.com/office/powerpoint/2010/main" val="307776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0217-9CF3-42AE-9B1E-C8F283A31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2629"/>
            <a:ext cx="8596668" cy="5148733"/>
          </a:xfrm>
        </p:spPr>
        <p:txBody>
          <a:bodyPr>
            <a:normAutofit/>
          </a:bodyPr>
          <a:lstStyle/>
          <a:p>
            <a:r>
              <a:rPr lang="en-US" sz="3200" dirty="0"/>
              <a:t>Companies/brands</a:t>
            </a:r>
          </a:p>
          <a:p>
            <a:r>
              <a:rPr lang="en-US" sz="3200" dirty="0"/>
              <a:t>Celebrities</a:t>
            </a:r>
          </a:p>
          <a:p>
            <a:r>
              <a:rPr lang="en-US" sz="3200" dirty="0"/>
              <a:t>Sports teams/athletes</a:t>
            </a:r>
          </a:p>
          <a:p>
            <a:r>
              <a:rPr lang="en-US" sz="3200" dirty="0"/>
              <a:t>Politicians</a:t>
            </a:r>
          </a:p>
          <a:p>
            <a:r>
              <a:rPr lang="en-US" sz="3200" dirty="0"/>
              <a:t>Basically everyone</a:t>
            </a:r>
          </a:p>
          <a:p>
            <a:pPr lvl="1"/>
            <a:r>
              <a:rPr lang="en-US" sz="2400" dirty="0"/>
              <a:t>PR is in every industry!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315BF-32F4-47A0-8F69-A943276F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4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F30D-843F-47F3-8011-F03C85C4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509250"/>
            <a:ext cx="8596668" cy="1826581"/>
          </a:xfrm>
        </p:spPr>
        <p:txBody>
          <a:bodyPr>
            <a:noAutofit/>
          </a:bodyPr>
          <a:lstStyle/>
          <a:p>
            <a:r>
              <a:rPr lang="en-US" sz="8000" dirty="0"/>
              <a:t>What Does it Mean to Study PR in College?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D9E8F-71D6-401C-A241-0824B145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7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ADC3-3A45-4F45-BD2D-1A689C14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r>
              <a:rPr lang="en-US" sz="3200" dirty="0"/>
              <a:t>Learn the techniques and skills needed for this career</a:t>
            </a:r>
          </a:p>
          <a:p>
            <a:pPr lvl="1"/>
            <a:r>
              <a:rPr lang="en-US" sz="3200" dirty="0"/>
              <a:t>Writing</a:t>
            </a:r>
          </a:p>
          <a:p>
            <a:pPr lvl="1"/>
            <a:r>
              <a:rPr lang="en-US" sz="3200" dirty="0"/>
              <a:t>Social media</a:t>
            </a:r>
          </a:p>
          <a:p>
            <a:pPr lvl="1"/>
            <a:r>
              <a:rPr lang="en-US" sz="3200" dirty="0"/>
              <a:t>Strategic Thinking</a:t>
            </a:r>
          </a:p>
          <a:p>
            <a:pPr lvl="1"/>
            <a:r>
              <a:rPr lang="en-US" sz="3200" dirty="0"/>
              <a:t>Research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312DC1-AB4D-4941-8A81-A01CD29D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1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6C63-3D2F-4E2F-8881-5EC51868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038488"/>
            <a:ext cx="8596668" cy="2690813"/>
          </a:xfrm>
        </p:spPr>
        <p:txBody>
          <a:bodyPr>
            <a:normAutofit/>
          </a:bodyPr>
          <a:lstStyle/>
          <a:p>
            <a:r>
              <a:rPr lang="en-US" sz="8000" dirty="0"/>
              <a:t>Join PRSSA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BE89-7D40-445C-8061-79E961E5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2714" y="4832164"/>
            <a:ext cx="3877269" cy="77740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34781"/>
                </a:solidFill>
              </a:rPr>
              <a:t>Launch Your Career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6C6ED-F220-42FF-A625-0CF0566F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9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51A2-A062-41FA-AB7C-107D153E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6833"/>
            <a:ext cx="8596668" cy="993913"/>
          </a:xfrm>
        </p:spPr>
        <p:txBody>
          <a:bodyPr>
            <a:normAutofit/>
          </a:bodyPr>
          <a:lstStyle/>
          <a:p>
            <a:r>
              <a:rPr lang="en-US" sz="5400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8283-E28E-4584-9F1F-B4B5E5242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512"/>
            <a:ext cx="8596668" cy="1921081"/>
          </a:xfrm>
        </p:spPr>
        <p:txBody>
          <a:bodyPr/>
          <a:lstStyle/>
          <a:p>
            <a:r>
              <a:rPr lang="en-US" sz="2800" dirty="0">
                <a:ea typeface="Source Sans Pro"/>
                <a:cs typeface="Source Sans Pro"/>
                <a:sym typeface="Source Sans Pro"/>
              </a:rPr>
              <a:t>The</a:t>
            </a:r>
            <a:r>
              <a:rPr lang="en-US" sz="2800" dirty="0">
                <a:solidFill>
                  <a:schemeClr val="dk1"/>
                </a:solidFill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>
                <a:solidFill>
                  <a:srgbClr val="3B4381"/>
                </a:solidFill>
                <a:ea typeface="Source Sans Pro"/>
                <a:cs typeface="Source Sans Pro"/>
                <a:sym typeface="Source Sans Pro"/>
              </a:rPr>
              <a:t>Public Relations Student Society of America </a:t>
            </a:r>
            <a:r>
              <a:rPr lang="en-US" sz="2800" dirty="0">
                <a:ea typeface="Source Sans Pro"/>
                <a:cs typeface="Source Sans Pro"/>
                <a:sym typeface="Source Sans Pro"/>
              </a:rPr>
              <a:t>(PRSSA) is a pre-professional organization for college students interested in public relations and communications.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B7817-7BD9-4F11-A0A8-9D5168C9C1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543" y="3524593"/>
            <a:ext cx="4986093" cy="33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E784-A762-430A-9DC3-37DC7BCD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8457"/>
            <a:ext cx="8596668" cy="5322905"/>
          </a:xfrm>
        </p:spPr>
        <p:txBody>
          <a:bodyPr>
            <a:normAutofit/>
          </a:bodyPr>
          <a:lstStyle/>
          <a:p>
            <a:r>
              <a:rPr lang="en-US" sz="3200" dirty="0"/>
              <a:t>Enhance your education</a:t>
            </a:r>
          </a:p>
          <a:p>
            <a:pPr lvl="1"/>
            <a:r>
              <a:rPr lang="en-US" sz="2400" dirty="0"/>
              <a:t>Scholarships</a:t>
            </a:r>
          </a:p>
          <a:p>
            <a:pPr lvl="1"/>
            <a:r>
              <a:rPr lang="en-US" sz="2400" dirty="0"/>
              <a:t>Leadership opportunities</a:t>
            </a:r>
          </a:p>
          <a:p>
            <a:r>
              <a:rPr lang="en-US" sz="3200" dirty="0"/>
              <a:t>Broaden your network</a:t>
            </a:r>
          </a:p>
          <a:p>
            <a:pPr lvl="1"/>
            <a:r>
              <a:rPr lang="en-US" sz="2400" dirty="0"/>
              <a:t>Connect with professionals</a:t>
            </a:r>
          </a:p>
          <a:p>
            <a:pPr lvl="1"/>
            <a:r>
              <a:rPr lang="en-US" sz="2400" dirty="0"/>
              <a:t>Mentorship opportunities</a:t>
            </a:r>
          </a:p>
          <a:p>
            <a:r>
              <a:rPr lang="en-US" sz="3200" dirty="0"/>
              <a:t>Launch your career</a:t>
            </a:r>
          </a:p>
          <a:p>
            <a:pPr lvl="1"/>
            <a:r>
              <a:rPr lang="en-US" sz="2400" dirty="0"/>
              <a:t>Internships</a:t>
            </a:r>
          </a:p>
          <a:p>
            <a:pPr lvl="1"/>
            <a:r>
              <a:rPr lang="en-US" sz="2400" dirty="0"/>
              <a:t>Valuable and practical experience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94BB9D6-0F40-4674-966E-4F68FAC8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1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5E73-0EDA-4FFE-917B-BE3AA73B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11685"/>
            <a:ext cx="8596668" cy="1826581"/>
          </a:xfrm>
        </p:spPr>
        <p:txBody>
          <a:bodyPr>
            <a:noAutofit/>
          </a:bodyPr>
          <a:lstStyle/>
          <a:p>
            <a:r>
              <a:rPr lang="en-US" sz="8000" dirty="0"/>
              <a:t>Top Tips for Success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DF978-FA9D-4869-B9BC-BB85219D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0927-F43E-4B13-B404-2D52DC66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05543"/>
            <a:ext cx="8596668" cy="523581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Time Management</a:t>
            </a:r>
          </a:p>
          <a:p>
            <a:pPr lvl="1"/>
            <a:r>
              <a:rPr lang="en-US" sz="2600" dirty="0"/>
              <a:t>Prioritization is key!</a:t>
            </a:r>
          </a:p>
          <a:p>
            <a:pPr lvl="1"/>
            <a:r>
              <a:rPr lang="en-US" sz="2600" dirty="0"/>
              <a:t>Eliminate unnecessary distractions</a:t>
            </a:r>
          </a:p>
          <a:p>
            <a:r>
              <a:rPr lang="en-US" sz="3200" dirty="0"/>
              <a:t>Involvement and Connections</a:t>
            </a:r>
          </a:p>
          <a:p>
            <a:pPr lvl="1"/>
            <a:r>
              <a:rPr lang="en-US" sz="2600" dirty="0"/>
              <a:t>Networking</a:t>
            </a:r>
          </a:p>
          <a:p>
            <a:pPr lvl="1"/>
            <a:r>
              <a:rPr lang="en-US" sz="2600" dirty="0"/>
              <a:t>Be active</a:t>
            </a:r>
          </a:p>
          <a:p>
            <a:pPr lvl="1"/>
            <a:r>
              <a:rPr lang="en-US" sz="2600" dirty="0"/>
              <a:t>Experience</a:t>
            </a:r>
          </a:p>
          <a:p>
            <a:r>
              <a:rPr lang="en-US" sz="3200" dirty="0"/>
              <a:t>Open Mindedness</a:t>
            </a:r>
          </a:p>
          <a:p>
            <a:pPr lvl="1"/>
            <a:r>
              <a:rPr lang="en-US" sz="3000" dirty="0"/>
              <a:t>Knowledge</a:t>
            </a:r>
          </a:p>
          <a:p>
            <a:pPr lvl="1"/>
            <a:r>
              <a:rPr lang="en-US" sz="3000" dirty="0"/>
              <a:t>Growth</a:t>
            </a: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8EC74-893C-47C2-8BFE-DA56D0F5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7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CD5E-03CC-4781-9635-11CE50E3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PRSSA has over 300 Chapter!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6A8C79-A535-404D-AB0C-E46BC44C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852B827-4229-4994-A809-EA6ED8F6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77" y="1538496"/>
            <a:ext cx="7278963" cy="46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D145-1F36-43BF-BDF4-D3F98E2A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*Background on presenters*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4B01B-E334-49E0-BCC6-D5160A51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List your PRSSA position, internships, education, graduations date, etc.</a:t>
            </a:r>
          </a:p>
          <a:p>
            <a:r>
              <a:rPr lang="en-US" sz="3200" dirty="0"/>
              <a:t>Each presenter can have their own slide</a:t>
            </a:r>
          </a:p>
          <a:p>
            <a:pPr marL="457200" lvl="1" indent="0">
              <a:buNone/>
            </a:pPr>
            <a:endParaRPr lang="en-US" sz="3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3915C04-2BD8-47F9-BEFB-1826D633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7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3ACD-A1A7-4A9F-A68A-85FF009E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our National Committee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9011EB-99CF-449B-B6D2-B2B5BDC5D3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225" y="1511042"/>
            <a:ext cx="1510545" cy="157737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0D78DD-F165-4CEC-A0E2-C3B8220FF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4" y="1485063"/>
            <a:ext cx="1510545" cy="16016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E6E17-FDEE-4A91-82B9-FD396F5D9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4" y="3936663"/>
            <a:ext cx="1486694" cy="1486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7C7209-C7CA-4709-9800-3BD8446E7213}"/>
              </a:ext>
            </a:extLst>
          </p:cNvPr>
          <p:cNvSpPr txBox="1"/>
          <p:nvPr/>
        </p:nvSpPr>
        <p:spPr>
          <a:xfrm>
            <a:off x="1868069" y="1498602"/>
            <a:ext cx="27617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Nick Goebel</a:t>
            </a:r>
          </a:p>
          <a:p>
            <a:r>
              <a:rPr lang="en-US" dirty="0"/>
              <a:t>National President</a:t>
            </a:r>
          </a:p>
          <a:p>
            <a:r>
              <a:rPr lang="en-US" sz="1600" dirty="0"/>
              <a:t>nationalpresident@prsa.org</a:t>
            </a:r>
            <a:br>
              <a:rPr lang="en-US" sz="1600" dirty="0"/>
            </a:br>
            <a:r>
              <a:rPr lang="en-US" sz="1600" dirty="0"/>
              <a:t>@nick_goebel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9D8CA-F515-44A7-BC3F-6537BEC51140}"/>
              </a:ext>
            </a:extLst>
          </p:cNvPr>
          <p:cNvSpPr txBox="1"/>
          <p:nvPr/>
        </p:nvSpPr>
        <p:spPr>
          <a:xfrm>
            <a:off x="6491497" y="1466411"/>
            <a:ext cx="34240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Ashleigh Kathryn</a:t>
            </a:r>
          </a:p>
          <a:p>
            <a:r>
              <a:rPr lang="en-US" dirty="0"/>
              <a:t>Immediate Past President </a:t>
            </a:r>
          </a:p>
          <a:p>
            <a:r>
              <a:rPr lang="en-US" sz="1600" dirty="0"/>
              <a:t>immediatepastpresident@prsa.org</a:t>
            </a:r>
            <a:br>
              <a:rPr lang="en-US" sz="1600" dirty="0"/>
            </a:br>
            <a:r>
              <a:rPr lang="en-US" sz="1600" dirty="0"/>
              <a:t>@Ashleigh_K_W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78730-D5F6-40E9-9E19-C3A1B040360C}"/>
              </a:ext>
            </a:extLst>
          </p:cNvPr>
          <p:cNvSpPr txBox="1"/>
          <p:nvPr/>
        </p:nvSpPr>
        <p:spPr>
          <a:xfrm>
            <a:off x="1845641" y="3936662"/>
            <a:ext cx="33685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McQue Wilson</a:t>
            </a:r>
          </a:p>
          <a:p>
            <a:r>
              <a:rPr lang="en-US" dirty="0"/>
              <a:t>Vice President of Member Services</a:t>
            </a:r>
          </a:p>
          <a:p>
            <a:r>
              <a:rPr lang="en-US" sz="1600" dirty="0"/>
              <a:t>vpmemberservices@prsa.org</a:t>
            </a:r>
          </a:p>
          <a:p>
            <a:r>
              <a:rPr lang="en-US" sz="1600" dirty="0"/>
              <a:t>@mcquewilson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8CE3456-33F8-439E-86B6-86324E46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hape 378">
            <a:extLst>
              <a:ext uri="{FF2B5EF4-FFF2-40B4-BE49-F238E27FC236}">
                <a16:creationId xmlns:a16="http://schemas.microsoft.com/office/drawing/2014/main" id="{60BA1282-DE1C-4E36-AA3A-422DC57729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260" y="6193287"/>
            <a:ext cx="575788" cy="56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79">
            <a:extLst>
              <a:ext uri="{FF2B5EF4-FFF2-40B4-BE49-F238E27FC236}">
                <a16:creationId xmlns:a16="http://schemas.microsoft.com/office/drawing/2014/main" id="{C729A2BE-D799-4946-A40E-3CA91A07BC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7789" y="6221895"/>
            <a:ext cx="518665" cy="5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instagram icon png">
            <a:extLst>
              <a:ext uri="{FF2B5EF4-FFF2-40B4-BE49-F238E27FC236}">
                <a16:creationId xmlns:a16="http://schemas.microsoft.com/office/drawing/2014/main" id="{29533AF9-6EE2-47DD-8372-E5E3153F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59" y="6191277"/>
            <a:ext cx="575788" cy="5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DF1B1A-6D32-45ED-A63C-8E9F846D6B1F}"/>
              </a:ext>
            </a:extLst>
          </p:cNvPr>
          <p:cNvSpPr txBox="1"/>
          <p:nvPr/>
        </p:nvSpPr>
        <p:spPr>
          <a:xfrm>
            <a:off x="3636095" y="6284409"/>
            <a:ext cx="18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PRSSA National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1F4645-19B2-4094-AF0A-5CA6166A2907}"/>
              </a:ext>
            </a:extLst>
          </p:cNvPr>
          <p:cNvSpPr txBox="1"/>
          <p:nvPr/>
        </p:nvSpPr>
        <p:spPr>
          <a:xfrm>
            <a:off x="1164292" y="6289660"/>
            <a:ext cx="19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@PRSSANational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2541D-EE8B-425F-B642-669B4FEB1C32}"/>
              </a:ext>
            </a:extLst>
          </p:cNvPr>
          <p:cNvSpPr txBox="1"/>
          <p:nvPr/>
        </p:nvSpPr>
        <p:spPr>
          <a:xfrm>
            <a:off x="5941615" y="6284409"/>
            <a:ext cx="20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@PRSSANational</a:t>
            </a:r>
          </a:p>
        </p:txBody>
      </p:sp>
    </p:spTree>
    <p:extLst>
      <p:ext uri="{BB962C8B-B14F-4D97-AF65-F5344CB8AC3E}">
        <p14:creationId xmlns:p14="http://schemas.microsoft.com/office/powerpoint/2010/main" val="378212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1960-C0BE-4D8E-855D-353A8FED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369D-C42D-4C6E-93FB-62FD4824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Thank you!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*Leave contact information, like presenters’ emails or your Chapter’s email, in case students have questions later.*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7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C7DB-875C-4A4A-B6B4-6EAC5A28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965907"/>
            <a:ext cx="8596668" cy="1826581"/>
          </a:xfrm>
        </p:spPr>
        <p:txBody>
          <a:bodyPr>
            <a:noAutofit/>
          </a:bodyPr>
          <a:lstStyle/>
          <a:p>
            <a:r>
              <a:rPr lang="en-US" sz="8000" dirty="0"/>
              <a:t>What is Public Relations?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43A5D-087F-4694-AD55-617F4CB4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5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D675-BD88-41F3-995B-681C24EB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722" y="5082849"/>
            <a:ext cx="1376318" cy="525074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video</a:t>
            </a:r>
            <a:endParaRPr lang="en-US" sz="2400" dirty="0"/>
          </a:p>
        </p:txBody>
      </p:sp>
      <p:pic>
        <p:nvPicPr>
          <p:cNvPr id="4" name="Online Media 3" title="Why PR? What Motivates You">
            <a:hlinkClick r:id="" action="ppaction://media"/>
            <a:extLst>
              <a:ext uri="{FF2B5EF4-FFF2-40B4-BE49-F238E27FC236}">
                <a16:creationId xmlns:a16="http://schemas.microsoft.com/office/drawing/2014/main" id="{FF143443-0EE8-4D86-8796-538B17D3CE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0234" y="986589"/>
            <a:ext cx="8529314" cy="4797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2B427A-125E-4D03-95A8-3DB44E6D0FF0}"/>
              </a:ext>
            </a:extLst>
          </p:cNvPr>
          <p:cNvSpPr txBox="1"/>
          <p:nvPr/>
        </p:nvSpPr>
        <p:spPr>
          <a:xfrm>
            <a:off x="951496" y="5784329"/>
            <a:ext cx="8264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PRSA National. “Why PR? What Motivates You.” Online Video Clip. YouTube</a:t>
            </a:r>
            <a:r>
              <a:rPr lang="en-US" sz="1400" i="1" dirty="0"/>
              <a:t>, </a:t>
            </a:r>
            <a:r>
              <a:rPr lang="en-US" sz="1400" dirty="0"/>
              <a:t>February 29, 2019. Web.</a:t>
            </a:r>
          </a:p>
        </p:txBody>
      </p:sp>
    </p:spTree>
    <p:extLst>
      <p:ext uri="{BB962C8B-B14F-4D97-AF65-F5344CB8AC3E}">
        <p14:creationId xmlns:p14="http://schemas.microsoft.com/office/powerpoint/2010/main" val="3631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2332-2A41-4406-97FD-E55FAE44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0343"/>
            <a:ext cx="8596668" cy="4931019"/>
          </a:xfrm>
        </p:spPr>
        <p:txBody>
          <a:bodyPr>
            <a:normAutofit/>
          </a:bodyPr>
          <a:lstStyle/>
          <a:p>
            <a:r>
              <a:rPr lang="en-US" sz="3200" b="1" dirty="0"/>
              <a:t>Public relations</a:t>
            </a:r>
            <a:r>
              <a:rPr lang="en-US" sz="3200" dirty="0"/>
              <a:t>, as define by PRSA, “is a strategic communications process that builds mutually beneficial relationships between organizations and their publics.”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7FAE1A1-A560-4E9B-9DD8-F9DF2DAA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5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EAE1-1751-4ECD-A36C-BE10E8DC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30" y="2833387"/>
            <a:ext cx="9659361" cy="1826581"/>
          </a:xfrm>
        </p:spPr>
        <p:txBody>
          <a:bodyPr>
            <a:noAutofit/>
          </a:bodyPr>
          <a:lstStyle/>
          <a:p>
            <a:r>
              <a:rPr lang="en-US" sz="8000" dirty="0"/>
              <a:t>What do PR pros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7AD66-4E1B-4CBA-94EA-5BA855ED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3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2FAE-F04E-4169-BFA2-6BF9C872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70857"/>
            <a:ext cx="8596668" cy="5170505"/>
          </a:xfrm>
        </p:spPr>
        <p:txBody>
          <a:bodyPr>
            <a:normAutofit/>
          </a:bodyPr>
          <a:lstStyle/>
          <a:p>
            <a:r>
              <a:rPr lang="en-US" sz="3200" dirty="0"/>
              <a:t>They tell the story of your brand/company</a:t>
            </a:r>
          </a:p>
          <a:p>
            <a:r>
              <a:rPr lang="en-US" sz="3200" dirty="0"/>
              <a:t>They shape the debate/manage crisis situations</a:t>
            </a:r>
          </a:p>
          <a:p>
            <a:r>
              <a:rPr lang="en-US" sz="3200" dirty="0"/>
              <a:t>They research how consumers think</a:t>
            </a:r>
          </a:p>
          <a:p>
            <a:r>
              <a:rPr lang="en-US" sz="3200" dirty="0"/>
              <a:t>They write, and write some more</a:t>
            </a:r>
          </a:p>
          <a:p>
            <a:r>
              <a:rPr lang="en-US" sz="3200" dirty="0"/>
              <a:t>They plan events</a:t>
            </a:r>
          </a:p>
          <a:p>
            <a:r>
              <a:rPr lang="en-US" sz="3200" dirty="0"/>
              <a:t>They talk to the media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FFF660-1F62-4984-8774-E571CA06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2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4ACD-1364-4E96-ACFC-D803F7DE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be you? Do you like: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DD90-B4CA-440D-8899-D6446044E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Writing</a:t>
            </a:r>
          </a:p>
          <a:p>
            <a:r>
              <a:rPr lang="en-US" sz="2800" dirty="0"/>
              <a:t>Networking</a:t>
            </a:r>
          </a:p>
          <a:p>
            <a:r>
              <a:rPr lang="en-US" sz="2800" dirty="0"/>
              <a:t>Telling Stories</a:t>
            </a:r>
          </a:p>
          <a:p>
            <a:r>
              <a:rPr lang="en-US" sz="2800" dirty="0"/>
              <a:t>Offering advice</a:t>
            </a:r>
          </a:p>
          <a:p>
            <a:r>
              <a:rPr lang="en-US" sz="2800" dirty="0"/>
              <a:t>Solving problems</a:t>
            </a:r>
          </a:p>
          <a:p>
            <a:r>
              <a:rPr lang="en-US" sz="2800" dirty="0"/>
              <a:t>Using social media</a:t>
            </a:r>
          </a:p>
          <a:p>
            <a:pPr marL="4889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889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1BA43-D13B-4587-AEC4-25289331F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Organizing events</a:t>
            </a:r>
          </a:p>
          <a:p>
            <a:r>
              <a:rPr lang="en-US" sz="2800" dirty="0"/>
              <a:t>Learning</a:t>
            </a:r>
          </a:p>
          <a:p>
            <a:r>
              <a:rPr lang="en-US" sz="2800" dirty="0"/>
              <a:t>Public Speaking</a:t>
            </a:r>
          </a:p>
          <a:p>
            <a:r>
              <a:rPr lang="en-US" sz="2800" dirty="0"/>
              <a:t>Building relationships</a:t>
            </a:r>
          </a:p>
          <a:p>
            <a:r>
              <a:rPr lang="en-US" sz="2800" dirty="0"/>
              <a:t>Creating</a:t>
            </a:r>
          </a:p>
          <a:p>
            <a:r>
              <a:rPr lang="en-US" sz="2800" dirty="0"/>
              <a:t>Researching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DA9C4-78C9-4F1A-9A76-5BCDFB7C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8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D4FF-6EED-4C97-9380-0B44FF2D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Who Needs PR?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A2525-3D5F-43B4-A314-9F5BC150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5908152"/>
            <a:ext cx="1378386" cy="7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057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83DFF"/>
      </a:accent1>
      <a:accent2>
        <a:srgbClr val="9C0E97"/>
      </a:accent2>
      <a:accent3>
        <a:srgbClr val="6691FF"/>
      </a:accent3>
      <a:accent4>
        <a:srgbClr val="204DFF"/>
      </a:accent4>
      <a:accent5>
        <a:srgbClr val="FFFFFF"/>
      </a:accent5>
      <a:accent6>
        <a:srgbClr val="FFFFFF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42529</TotalTime>
  <Words>381</Words>
  <Application>Microsoft Office PowerPoint</Application>
  <PresentationFormat>Widescreen</PresentationFormat>
  <Paragraphs>85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PowerPoint Presentation</vt:lpstr>
      <vt:lpstr>*Background on presenters*</vt:lpstr>
      <vt:lpstr>What is Public Relations?</vt:lpstr>
      <vt:lpstr>video</vt:lpstr>
      <vt:lpstr>PowerPoint Presentation</vt:lpstr>
      <vt:lpstr>What do PR pros do?</vt:lpstr>
      <vt:lpstr>PowerPoint Presentation</vt:lpstr>
      <vt:lpstr>Could this be you? Do you like:</vt:lpstr>
      <vt:lpstr>Who Needs PR?</vt:lpstr>
      <vt:lpstr>*Insert images of local/regional brands, companies, politicians, etc.*</vt:lpstr>
      <vt:lpstr>PowerPoint Presentation</vt:lpstr>
      <vt:lpstr>What Does it Mean to Study PR in College?</vt:lpstr>
      <vt:lpstr>PowerPoint Presentation</vt:lpstr>
      <vt:lpstr>Join PRSSA</vt:lpstr>
      <vt:lpstr>About Us</vt:lpstr>
      <vt:lpstr>PowerPoint Presentation</vt:lpstr>
      <vt:lpstr>Top Tips for Success</vt:lpstr>
      <vt:lpstr>PowerPoint Presentation</vt:lpstr>
      <vt:lpstr>PRSSA has over 300 Chapter!</vt:lpstr>
      <vt:lpstr>Connect with our National Committee</vt:lpstr>
      <vt:lpstr>Questions?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McQue Wilson</dc:creator>
  <cp:lastModifiedBy>Andrew</cp:lastModifiedBy>
  <cp:revision>45</cp:revision>
  <dcterms:created xsi:type="dcterms:W3CDTF">2019-11-02T18:31:02Z</dcterms:created>
  <dcterms:modified xsi:type="dcterms:W3CDTF">2020-04-06T18:06:04Z</dcterms:modified>
</cp:coreProperties>
</file>